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1FBC3-0F2E-4846-B084-F18E58248E1C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AECB2-37DD-4FEB-AD69-7A14266747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4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AECB2-37DD-4FEB-AD69-7A14266747F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1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At a Glance</a:t>
            </a:r>
            <a:endParaRPr lang="en-US" dirty="0"/>
          </a:p>
        </p:txBody>
      </p:sp>
      <p:pic>
        <p:nvPicPr>
          <p:cNvPr id="4" name="Picture 3" descr="Digha Beach Festiv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8643752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alta-Bea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533400"/>
            <a:ext cx="8295097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norable_minist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762000"/>
            <a:ext cx="83512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0"/>
            <a:ext cx="6858000" cy="1219200"/>
          </a:xfrm>
        </p:spPr>
        <p:txBody>
          <a:bodyPr/>
          <a:lstStyle/>
          <a:p>
            <a:r>
              <a:rPr lang="en-US" dirty="0" smtClean="0"/>
              <a:t>Beach Festival</a:t>
            </a:r>
            <a:endParaRPr lang="en-US" dirty="0"/>
          </a:p>
        </p:txBody>
      </p:sp>
      <p:pic>
        <p:nvPicPr>
          <p:cNvPr id="5" name="Picture 4" descr="b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239000" cy="5438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</Words>
  <Application>Microsoft Office PowerPoint</Application>
  <PresentationFormat>On-screen Show (4:3)</PresentationFormat>
  <Paragraphs>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At a Glance</vt:lpstr>
      <vt:lpstr>PowerPoint Presentation</vt:lpstr>
      <vt:lpstr>PowerPoint Presentation</vt:lpstr>
      <vt:lpstr>Beach Festival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SKChowbey</dc:creator>
  <cp:lastModifiedBy>SUBHAJIT CHAKRABORTY</cp:lastModifiedBy>
  <cp:revision>16</cp:revision>
  <dcterms:created xsi:type="dcterms:W3CDTF">2006-08-16T00:00:00Z</dcterms:created>
  <dcterms:modified xsi:type="dcterms:W3CDTF">2020-04-06T13:28:14Z</dcterms:modified>
</cp:coreProperties>
</file>