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</p:sldMasterIdLst>
  <p:notesMasterIdLst>
    <p:notesMasterId r:id="rId6"/>
  </p:notesMasterIdLst>
  <p:sldIdLst>
    <p:sldId id="256" r:id="rId2"/>
    <p:sldId id="259" r:id="rId3"/>
    <p:sldId id="271" r:id="rId4"/>
    <p:sldId id="280" r:id="rId5"/>
  </p:sldIdLst>
  <p:sldSz cx="12192000" cy="6858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85ADB-F3FD-4486-A034-347D7071E266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2F1F1-9078-4CF8-8F61-E13F5FF64C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05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08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58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7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A6C8-6055-4C0E-8EC8-0AE62BF291B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2765" y="1859700"/>
            <a:ext cx="40053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45EB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Epic Loss</a:t>
            </a:r>
            <a:endParaRPr lang="en-US" sz="6000" b="0" cap="none" spc="0" dirty="0">
              <a:ln w="0"/>
              <a:solidFill>
                <a:srgbClr val="45EBF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71" y="3089505"/>
            <a:ext cx="914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A web application for applying</a:t>
            </a:r>
            <a:r>
              <a:rPr lang="en-US" sz="2400" dirty="0" smtClean="0">
                <a:solidFill>
                  <a:srgbClr val="FF0000"/>
                </a:solidFill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duplicate epic or correction of epic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827" y="677839"/>
            <a:ext cx="8660047" cy="1320800"/>
          </a:xfrm>
        </p:spPr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Introductions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234" y="1756868"/>
            <a:ext cx="10512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Roboto Lt" pitchFamily="2" charset="0"/>
              <a:ea typeface="Roboto Lt" pitchFamily="2" charset="0"/>
            </a:endParaRPr>
          </a:p>
          <a:p>
            <a:endParaRPr lang="en-US" sz="2400" dirty="0">
              <a:latin typeface="Roboto Lt" pitchFamily="2" charset="0"/>
              <a:ea typeface="Roboto Lt" pitchFamily="2" charset="0"/>
            </a:endParaRPr>
          </a:p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This application will also help general citizen for application to issue duplicate epic card as 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well 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as correction of epic card.</a:t>
            </a:r>
          </a:p>
          <a:p>
            <a:endParaRPr lang="en-US" sz="2400" dirty="0">
              <a:latin typeface="Roboto Lt" pitchFamily="2" charset="0"/>
              <a:ea typeface="Roboto Lt" pitchFamily="2" charset="0"/>
            </a:endParaRPr>
          </a:p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In this application </a:t>
            </a:r>
            <a:r>
              <a:rPr lang="en-US" sz="2400" dirty="0" smtClean="0">
                <a:latin typeface="Roboto Lt"/>
              </a:rPr>
              <a:t>auto generated mail, SMS facility ,Online payment system etc. has been implemented.</a:t>
            </a:r>
            <a:endParaRPr lang="en-US" sz="2400" dirty="0">
              <a:latin typeface="Roboto Lt"/>
            </a:endParaRPr>
          </a:p>
          <a:p>
            <a:endParaRPr lang="en-US" sz="2400" dirty="0" smtClean="0">
              <a:latin typeface="Roboto Lt" pitchFamily="2" charset="0"/>
              <a:ea typeface="Roboto Lt" pitchFamily="2" charset="0"/>
            </a:endParaRPr>
          </a:p>
          <a:p>
            <a:endParaRPr lang="en-US" sz="24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User login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118" y="2294469"/>
            <a:ext cx="2700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User have to provide correct login credentials.</a:t>
            </a:r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1" y="1991531"/>
            <a:ext cx="5822182" cy="39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Mobile app welcome screen</a:t>
            </a:r>
            <a:r>
              <a:rPr lang="en-US" dirty="0">
                <a:latin typeface="Roboto Lt" pitchFamily="2" charset="0"/>
                <a:ea typeface="Roboto Lt" pitchFamily="2" charset="0"/>
              </a:rPr>
              <a:t/>
            </a:r>
            <a:br>
              <a:rPr lang="en-US" dirty="0">
                <a:latin typeface="Roboto Lt" pitchFamily="2" charset="0"/>
                <a:ea typeface="Roboto Lt" pitchFamily="2" charset="0"/>
              </a:rPr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5" y="1540103"/>
            <a:ext cx="2508659" cy="3881437"/>
          </a:xfrm>
        </p:spPr>
      </p:pic>
      <p:sp>
        <p:nvSpPr>
          <p:cNvPr id="5" name="TextBox 4"/>
          <p:cNvSpPr txBox="1"/>
          <p:nvPr/>
        </p:nvSpPr>
        <p:spPr>
          <a:xfrm>
            <a:off x="5627900" y="2939143"/>
            <a:ext cx="321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Lt"/>
              </a:rPr>
              <a:t>This is mobile app welcome screen .</a:t>
            </a:r>
            <a:endParaRPr lang="en-US" dirty="0">
              <a:latin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1189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4F2"/>
      </a:accent1>
      <a:accent2>
        <a:srgbClr val="00FADA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1339</TotalTime>
  <Words>77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Trebuchet MS</vt:lpstr>
      <vt:lpstr>Wingdings 3</vt:lpstr>
      <vt:lpstr>Calibri</vt:lpstr>
      <vt:lpstr>Roboto Lt</vt:lpstr>
      <vt:lpstr>Arial</vt:lpstr>
      <vt:lpstr>Facet</vt:lpstr>
      <vt:lpstr>PowerPoint Presentation</vt:lpstr>
      <vt:lpstr>Introductions</vt:lpstr>
      <vt:lpstr>PowerPoint Presentation</vt:lpstr>
      <vt:lpstr>Mobile app welcome screen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DOS20</dc:creator>
  <cp:lastModifiedBy>SUBHAJIT CHAKRABORTY</cp:lastModifiedBy>
  <cp:revision>110</cp:revision>
  <dcterms:created xsi:type="dcterms:W3CDTF">2017-02-07T06:27:40Z</dcterms:created>
  <dcterms:modified xsi:type="dcterms:W3CDTF">2020-03-30T11:21:55Z</dcterms:modified>
</cp:coreProperties>
</file>