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bhajit Chakraborty" userId="a0849736da156e7e" providerId="Windows Live" clId="Web-{2740D565-F836-4559-9967-878510479D0F}"/>
    <pc:docChg chg="addSld modSld">
      <pc:chgData name="Subhajit Chakraborty" userId="a0849736da156e7e" providerId="Windows Live" clId="Web-{2740D565-F836-4559-9967-878510479D0F}" dt="2018-12-18T09:01:09.233" v="531" actId="20577"/>
      <pc:docMkLst>
        <pc:docMk/>
      </pc:docMkLst>
      <pc:sldChg chg="modSp">
        <pc:chgData name="Subhajit Chakraborty" userId="a0849736da156e7e" providerId="Windows Live" clId="Web-{2740D565-F836-4559-9967-878510479D0F}" dt="2018-12-18T08:10:56.417" v="48" actId="20577"/>
        <pc:sldMkLst>
          <pc:docMk/>
          <pc:sldMk cId="3622625124" sldId="256"/>
        </pc:sldMkLst>
        <pc:spChg chg="mod">
          <ac:chgData name="Subhajit Chakraborty" userId="a0849736da156e7e" providerId="Windows Live" clId="Web-{2740D565-F836-4559-9967-878510479D0F}" dt="2018-12-18T08:10:51.042" v="46" actId="20577"/>
          <ac:spMkLst>
            <pc:docMk/>
            <pc:sldMk cId="3622625124" sldId="256"/>
            <ac:spMk id="2" creationId="{00000000-0000-0000-0000-000000000000}"/>
          </ac:spMkLst>
        </pc:spChg>
        <pc:spChg chg="mod">
          <ac:chgData name="Subhajit Chakraborty" userId="a0849736da156e7e" providerId="Windows Live" clId="Web-{2740D565-F836-4559-9967-878510479D0F}" dt="2018-12-18T08:10:56.417" v="48" actId="20577"/>
          <ac:spMkLst>
            <pc:docMk/>
            <pc:sldMk cId="3622625124" sldId="256"/>
            <ac:spMk id="3" creationId="{00000000-0000-0000-0000-000000000000}"/>
          </ac:spMkLst>
        </pc:spChg>
      </pc:sldChg>
      <pc:sldChg chg="modSp new">
        <pc:chgData name="Subhajit Chakraborty" userId="a0849736da156e7e" providerId="Windows Live" clId="Web-{2740D565-F836-4559-9967-878510479D0F}" dt="2018-12-18T08:56:43.153" v="499" actId="20577"/>
        <pc:sldMkLst>
          <pc:docMk/>
          <pc:sldMk cId="1680527596" sldId="257"/>
        </pc:sldMkLst>
        <pc:spChg chg="mod">
          <ac:chgData name="Subhajit Chakraborty" userId="a0849736da156e7e" providerId="Windows Live" clId="Web-{2740D565-F836-4559-9967-878510479D0F}" dt="2018-12-18T08:35:14.111" v="69" actId="20577"/>
          <ac:spMkLst>
            <pc:docMk/>
            <pc:sldMk cId="1680527596" sldId="257"/>
            <ac:spMk id="2" creationId="{7F035C6E-A009-4121-867B-302025AE4D89}"/>
          </ac:spMkLst>
        </pc:spChg>
        <pc:spChg chg="mod">
          <ac:chgData name="Subhajit Chakraborty" userId="a0849736da156e7e" providerId="Windows Live" clId="Web-{2740D565-F836-4559-9967-878510479D0F}" dt="2018-12-18T08:56:43.153" v="499" actId="20577"/>
          <ac:spMkLst>
            <pc:docMk/>
            <pc:sldMk cId="1680527596" sldId="257"/>
            <ac:spMk id="3" creationId="{DB20BB43-E703-4ADF-A729-9B8A4F242DA4}"/>
          </ac:spMkLst>
        </pc:spChg>
      </pc:sldChg>
      <pc:sldChg chg="modSp new">
        <pc:chgData name="Subhajit Chakraborty" userId="a0849736da156e7e" providerId="Windows Live" clId="Web-{2740D565-F836-4559-9967-878510479D0F}" dt="2018-12-18T09:01:09.233" v="530" actId="20577"/>
        <pc:sldMkLst>
          <pc:docMk/>
          <pc:sldMk cId="1676075645" sldId="258"/>
        </pc:sldMkLst>
        <pc:spChg chg="mod">
          <ac:chgData name="Subhajit Chakraborty" userId="a0849736da156e7e" providerId="Windows Live" clId="Web-{2740D565-F836-4559-9967-878510479D0F}" dt="2018-12-18T09:00:22.904" v="516" actId="20577"/>
          <ac:spMkLst>
            <pc:docMk/>
            <pc:sldMk cId="1676075645" sldId="258"/>
            <ac:spMk id="2" creationId="{58EEE855-57EC-419A-94BA-516AC2524E01}"/>
          </ac:spMkLst>
        </pc:spChg>
        <pc:spChg chg="mod">
          <ac:chgData name="Subhajit Chakraborty" userId="a0849736da156e7e" providerId="Windows Live" clId="Web-{2740D565-F836-4559-9967-878510479D0F}" dt="2018-12-18T09:01:09.233" v="530" actId="20577"/>
          <ac:spMkLst>
            <pc:docMk/>
            <pc:sldMk cId="1676075645" sldId="258"/>
            <ac:spMk id="3" creationId="{E6ECB9F7-A61C-4357-A1E8-59F9621A49C6}"/>
          </ac:spMkLst>
        </pc:spChg>
      </pc:sldChg>
    </pc:docChg>
  </pc:docChgLst>
  <pc:docChgLst>
    <pc:chgData clId="Web-{F24F0B38-363D-4BB6-8A24-3EFBAF93FC75}"/>
    <pc:docChg chg="addSld delSld modSld">
      <pc:chgData name="" userId="" providerId="" clId="Web-{F24F0B38-363D-4BB6-8A24-3EFBAF93FC75}" dt="2018-12-31T08:03:06.699" v="270" actId="20577"/>
      <pc:docMkLst>
        <pc:docMk/>
      </pc:docMkLst>
      <pc:sldChg chg="modSp">
        <pc:chgData name="" userId="" providerId="" clId="Web-{F24F0B38-363D-4BB6-8A24-3EFBAF93FC75}" dt="2018-12-31T07:58:52.229" v="180"/>
        <pc:sldMkLst>
          <pc:docMk/>
          <pc:sldMk cId="1120591788" sldId="258"/>
        </pc:sldMkLst>
        <pc:picChg chg="mod">
          <ac:chgData name="" userId="" providerId="" clId="Web-{F24F0B38-363D-4BB6-8A24-3EFBAF93FC75}" dt="2018-12-31T07:58:52.229" v="180"/>
          <ac:picMkLst>
            <pc:docMk/>
            <pc:sldMk cId="1120591788" sldId="258"/>
            <ac:picMk id="4" creationId="{C2511A62-80C7-4011-B199-C65A91B65A58}"/>
          </ac:picMkLst>
        </pc:picChg>
      </pc:sldChg>
      <pc:sldChg chg="modSp">
        <pc:chgData name="" userId="" providerId="" clId="Web-{F24F0B38-363D-4BB6-8A24-3EFBAF93FC75}" dt="2018-12-31T07:58:48.995" v="179"/>
        <pc:sldMkLst>
          <pc:docMk/>
          <pc:sldMk cId="331302484" sldId="260"/>
        </pc:sldMkLst>
        <pc:picChg chg="mod">
          <ac:chgData name="" userId="" providerId="" clId="Web-{F24F0B38-363D-4BB6-8A24-3EFBAF93FC75}" dt="2018-12-31T07:58:48.995" v="179"/>
          <ac:picMkLst>
            <pc:docMk/>
            <pc:sldMk cId="331302484" sldId="260"/>
            <ac:picMk id="4" creationId="{D98E738A-FE0D-4CB3-991E-76A8C0D524AB}"/>
          </ac:picMkLst>
        </pc:picChg>
      </pc:sldChg>
      <pc:sldChg chg="modSp">
        <pc:chgData name="" userId="" providerId="" clId="Web-{F24F0B38-363D-4BB6-8A24-3EFBAF93FC75}" dt="2018-12-31T07:58:45.292" v="178"/>
        <pc:sldMkLst>
          <pc:docMk/>
          <pc:sldMk cId="1759748704" sldId="261"/>
        </pc:sldMkLst>
        <pc:picChg chg="mod">
          <ac:chgData name="" userId="" providerId="" clId="Web-{F24F0B38-363D-4BB6-8A24-3EFBAF93FC75}" dt="2018-12-31T07:58:45.292" v="178"/>
          <ac:picMkLst>
            <pc:docMk/>
            <pc:sldMk cId="1759748704" sldId="261"/>
            <ac:picMk id="4" creationId="{FEF19B42-2C97-44CD-BA5E-76F29B154DAC}"/>
          </ac:picMkLst>
        </pc:picChg>
      </pc:sldChg>
      <pc:sldChg chg="modSp">
        <pc:chgData name="" userId="" providerId="" clId="Web-{F24F0B38-363D-4BB6-8A24-3EFBAF93FC75}" dt="2018-12-31T07:58:39.323" v="177"/>
        <pc:sldMkLst>
          <pc:docMk/>
          <pc:sldMk cId="2364913798" sldId="264"/>
        </pc:sldMkLst>
        <pc:picChg chg="mod">
          <ac:chgData name="" userId="" providerId="" clId="Web-{F24F0B38-363D-4BB6-8A24-3EFBAF93FC75}" dt="2018-12-31T07:58:39.323" v="177"/>
          <ac:picMkLst>
            <pc:docMk/>
            <pc:sldMk cId="2364913798" sldId="264"/>
            <ac:picMk id="13" creationId="{1E1DAB41-2388-4520-9D49-51BE326537E7}"/>
          </ac:picMkLst>
        </pc:picChg>
      </pc:sldChg>
      <pc:sldChg chg="addSp delSp modSp new del">
        <pc:chgData name="" userId="" providerId="" clId="Web-{F24F0B38-363D-4BB6-8A24-3EFBAF93FC75}" dt="2018-12-31T07:52:40.233" v="10"/>
        <pc:sldMkLst>
          <pc:docMk/>
          <pc:sldMk cId="2686762492" sldId="266"/>
        </pc:sldMkLst>
        <pc:spChg chg="add del">
          <ac:chgData name="" userId="" providerId="" clId="Web-{F24F0B38-363D-4BB6-8A24-3EFBAF93FC75}" dt="2018-12-31T07:52:35.311" v="8"/>
          <ac:spMkLst>
            <pc:docMk/>
            <pc:sldMk cId="2686762492" sldId="266"/>
            <ac:spMk id="5" creationId="{D2FA8425-285B-4DB0-8E41-055A34D82BCF}"/>
          </ac:spMkLst>
        </pc:spChg>
        <pc:picChg chg="add del mod">
          <ac:chgData name="" userId="" providerId="" clId="Web-{F24F0B38-363D-4BB6-8A24-3EFBAF93FC75}" dt="2018-12-31T07:52:38.233" v="9"/>
          <ac:picMkLst>
            <pc:docMk/>
            <pc:sldMk cId="2686762492" sldId="266"/>
            <ac:picMk id="2" creationId="{AADEBBDA-90AC-49E8-A417-15347FC7E594}"/>
          </ac:picMkLst>
        </pc:picChg>
      </pc:sldChg>
      <pc:sldChg chg="modSp add replId">
        <pc:chgData name="" userId="" providerId="" clId="Web-{F24F0B38-363D-4BB6-8A24-3EFBAF93FC75}" dt="2018-12-31T07:58:58.604" v="181"/>
        <pc:sldMkLst>
          <pc:docMk/>
          <pc:sldMk cId="4105674553" sldId="266"/>
        </pc:sldMkLst>
        <pc:spChg chg="mod">
          <ac:chgData name="" userId="" providerId="" clId="Web-{F24F0B38-363D-4BB6-8A24-3EFBAF93FC75}" dt="2018-12-31T07:57:37.120" v="124" actId="14100"/>
          <ac:spMkLst>
            <pc:docMk/>
            <pc:sldMk cId="4105674553" sldId="266"/>
            <ac:spMk id="2" creationId="{A2C574F6-8C1E-4DBD-B6D5-9230AB0AD47F}"/>
          </ac:spMkLst>
        </pc:spChg>
        <pc:spChg chg="mod">
          <ac:chgData name="" userId="" providerId="" clId="Web-{F24F0B38-363D-4BB6-8A24-3EFBAF93FC75}" dt="2018-12-31T07:54:05.608" v="49" actId="1076"/>
          <ac:spMkLst>
            <pc:docMk/>
            <pc:sldMk cId="4105674553" sldId="266"/>
            <ac:spMk id="7" creationId="{C01EA899-9D61-4FE2-BCD1-AF4B4BA62EB4}"/>
          </ac:spMkLst>
        </pc:spChg>
        <pc:spChg chg="mod">
          <ac:chgData name="" userId="" providerId="" clId="Web-{F24F0B38-363D-4BB6-8A24-3EFBAF93FC75}" dt="2018-12-31T07:57:27.323" v="118" actId="20577"/>
          <ac:spMkLst>
            <pc:docMk/>
            <pc:sldMk cId="4105674553" sldId="266"/>
            <ac:spMk id="11" creationId="{B57FAA04-0D6C-458E-B770-FC9A9337D0A5}"/>
          </ac:spMkLst>
        </pc:spChg>
        <pc:picChg chg="mod">
          <ac:chgData name="" userId="" providerId="" clId="Web-{F24F0B38-363D-4BB6-8A24-3EFBAF93FC75}" dt="2018-12-31T07:58:58.604" v="181"/>
          <ac:picMkLst>
            <pc:docMk/>
            <pc:sldMk cId="4105674553" sldId="266"/>
            <ac:picMk id="13" creationId="{1E1DAB41-2388-4520-9D49-51BE326537E7}"/>
          </ac:picMkLst>
        </pc:picChg>
      </pc:sldChg>
      <pc:sldChg chg="modSp add replId">
        <pc:chgData name="" userId="" providerId="" clId="Web-{F24F0B38-363D-4BB6-8A24-3EFBAF93FC75}" dt="2018-12-31T07:59:02.464" v="182"/>
        <pc:sldMkLst>
          <pc:docMk/>
          <pc:sldMk cId="1218323588" sldId="267"/>
        </pc:sldMkLst>
        <pc:spChg chg="mod">
          <ac:chgData name="" userId="" providerId="" clId="Web-{F24F0B38-363D-4BB6-8A24-3EFBAF93FC75}" dt="2018-12-31T07:58:36.885" v="175" actId="20577"/>
          <ac:spMkLst>
            <pc:docMk/>
            <pc:sldMk cId="1218323588" sldId="267"/>
            <ac:spMk id="11" creationId="{B57FAA04-0D6C-458E-B770-FC9A9337D0A5}"/>
          </ac:spMkLst>
        </pc:spChg>
        <pc:picChg chg="mod">
          <ac:chgData name="" userId="" providerId="" clId="Web-{F24F0B38-363D-4BB6-8A24-3EFBAF93FC75}" dt="2018-12-31T07:59:02.464" v="182"/>
          <ac:picMkLst>
            <pc:docMk/>
            <pc:sldMk cId="1218323588" sldId="267"/>
            <ac:picMk id="13" creationId="{1E1DAB41-2388-4520-9D49-51BE326537E7}"/>
          </ac:picMkLst>
        </pc:picChg>
      </pc:sldChg>
      <pc:sldChg chg="addSp delSp modSp add replId">
        <pc:chgData name="" userId="" providerId="" clId="Web-{F24F0B38-363D-4BB6-8A24-3EFBAF93FC75}" dt="2018-12-31T08:03:06.699" v="269" actId="20577"/>
        <pc:sldMkLst>
          <pc:docMk/>
          <pc:sldMk cId="3631119979" sldId="268"/>
        </pc:sldMkLst>
        <pc:spChg chg="mod">
          <ac:chgData name="" userId="" providerId="" clId="Web-{F24F0B38-363D-4BB6-8A24-3EFBAF93FC75}" dt="2018-12-31T07:59:24.323" v="190" actId="20577"/>
          <ac:spMkLst>
            <pc:docMk/>
            <pc:sldMk cId="3631119979" sldId="268"/>
            <ac:spMk id="7" creationId="{C01EA899-9D61-4FE2-BCD1-AF4B4BA62EB4}"/>
          </ac:spMkLst>
        </pc:spChg>
        <pc:spChg chg="mod">
          <ac:chgData name="" userId="" providerId="" clId="Web-{F24F0B38-363D-4BB6-8A24-3EFBAF93FC75}" dt="2018-12-31T08:03:06.699" v="269" actId="20577"/>
          <ac:spMkLst>
            <pc:docMk/>
            <pc:sldMk cId="3631119979" sldId="268"/>
            <ac:spMk id="11" creationId="{B57FAA04-0D6C-458E-B770-FC9A9337D0A5}"/>
          </ac:spMkLst>
        </pc:spChg>
        <pc:picChg chg="add mod ord">
          <ac:chgData name="" userId="" providerId="" clId="Web-{F24F0B38-363D-4BB6-8A24-3EFBAF93FC75}" dt="2018-12-31T08:01:56.215" v="201"/>
          <ac:picMkLst>
            <pc:docMk/>
            <pc:sldMk cId="3631119979" sldId="268"/>
            <ac:picMk id="4" creationId="{6ECB8B76-4772-45E1-9448-19979E5AB799}"/>
          </ac:picMkLst>
        </pc:picChg>
        <pc:picChg chg="del mod">
          <ac:chgData name="" userId="" providerId="" clId="Web-{F24F0B38-363D-4BB6-8A24-3EFBAF93FC75}" dt="2018-12-31T07:59:36.105" v="194"/>
          <ac:picMkLst>
            <pc:docMk/>
            <pc:sldMk cId="3631119979" sldId="268"/>
            <ac:picMk id="13" creationId="{1E1DAB41-2388-4520-9D49-51BE326537E7}"/>
          </ac:picMkLst>
        </pc:picChg>
      </pc:sldChg>
    </pc:docChg>
  </pc:docChgLst>
  <pc:docChgLst>
    <pc:chgData name="Subhajit Chakraborty" userId="a0849736da156e7e" providerId="Windows Live" clId="Web-{3E9DD583-2C35-4338-85BC-196020D764A8}"/>
    <pc:docChg chg="addSld modSld">
      <pc:chgData name="Subhajit Chakraborty" userId="a0849736da156e7e" providerId="Windows Live" clId="Web-{3E9DD583-2C35-4338-85BC-196020D764A8}" dt="2018-12-18T10:48:12.308" v="38" actId="20577"/>
      <pc:docMkLst>
        <pc:docMk/>
      </pc:docMkLst>
      <pc:sldChg chg="modSp">
        <pc:chgData name="Subhajit Chakraborty" userId="a0849736da156e7e" providerId="Windows Live" clId="Web-{3E9DD583-2C35-4338-85BC-196020D764A8}" dt="2018-12-18T10:46:20.323" v="2" actId="20577"/>
        <pc:sldMkLst>
          <pc:docMk/>
          <pc:sldMk cId="2364913798" sldId="264"/>
        </pc:sldMkLst>
        <pc:spChg chg="mod">
          <ac:chgData name="Subhajit Chakraborty" userId="a0849736da156e7e" providerId="Windows Live" clId="Web-{3E9DD583-2C35-4338-85BC-196020D764A8}" dt="2018-12-18T10:46:20.323" v="2" actId="20577"/>
          <ac:spMkLst>
            <pc:docMk/>
            <pc:sldMk cId="2364913798" sldId="264"/>
            <ac:spMk id="7" creationId="{C01EA899-9D61-4FE2-BCD1-AF4B4BA62EB4}"/>
          </ac:spMkLst>
        </pc:spChg>
      </pc:sldChg>
      <pc:sldChg chg="modSp new">
        <pc:chgData name="Subhajit Chakraborty" userId="a0849736da156e7e" providerId="Windows Live" clId="Web-{3E9DD583-2C35-4338-85BC-196020D764A8}" dt="2018-12-18T10:48:10.589" v="36" actId="20577"/>
        <pc:sldMkLst>
          <pc:docMk/>
          <pc:sldMk cId="286033346" sldId="265"/>
        </pc:sldMkLst>
        <pc:spChg chg="mod">
          <ac:chgData name="Subhajit Chakraborty" userId="a0849736da156e7e" providerId="Windows Live" clId="Web-{3E9DD583-2C35-4338-85BC-196020D764A8}" dt="2018-12-18T10:48:10.589" v="36" actId="20577"/>
          <ac:spMkLst>
            <pc:docMk/>
            <pc:sldMk cId="286033346" sldId="265"/>
            <ac:spMk id="2" creationId="{94F7D42E-E915-4928-8828-74DE4D767C34}"/>
          </ac:spMkLst>
        </pc:spChg>
      </pc:sldChg>
    </pc:docChg>
  </pc:docChgLst>
  <pc:docChgLst>
    <pc:chgData name="Subhajit Chakraborty" userId="a0849736da156e7e" providerId="Windows Live" clId="Web-{DF939F6D-89B0-416E-AD7D-EAA3841D1765}"/>
    <pc:docChg chg="addSld delSld modSld">
      <pc:chgData name="Subhajit Chakraborty" userId="a0849736da156e7e" providerId="Windows Live" clId="Web-{DF939F6D-89B0-416E-AD7D-EAA3841D1765}" dt="2018-12-18T10:42:06.384" v="895" actId="20577"/>
      <pc:docMkLst>
        <pc:docMk/>
      </pc:docMkLst>
      <pc:sldChg chg="addSp delSp modSp new mod setBg">
        <pc:chgData name="Subhajit Chakraborty" userId="a0849736da156e7e" providerId="Windows Live" clId="Web-{DF939F6D-89B0-416E-AD7D-EAA3841D1765}" dt="2018-12-18T09:09:57.493" v="47" actId="20577"/>
        <pc:sldMkLst>
          <pc:docMk/>
          <pc:sldMk cId="1120591788" sldId="258"/>
        </pc:sldMkLst>
        <pc:spChg chg="mod">
          <ac:chgData name="Subhajit Chakraborty" userId="a0849736da156e7e" providerId="Windows Live" clId="Web-{DF939F6D-89B0-416E-AD7D-EAA3841D1765}" dt="2018-12-18T09:09:29.055" v="30"/>
          <ac:spMkLst>
            <pc:docMk/>
            <pc:sldMk cId="1120591788" sldId="258"/>
            <ac:spMk id="2" creationId="{3648400E-9DA3-4441-9C80-C999B1833F14}"/>
          </ac:spMkLst>
        </pc:spChg>
        <pc:spChg chg="mod ord">
          <ac:chgData name="Subhajit Chakraborty" userId="a0849736da156e7e" providerId="Windows Live" clId="Web-{DF939F6D-89B0-416E-AD7D-EAA3841D1765}" dt="2018-12-18T09:09:57.493" v="47" actId="20577"/>
          <ac:spMkLst>
            <pc:docMk/>
            <pc:sldMk cId="1120591788" sldId="258"/>
            <ac:spMk id="3" creationId="{F50988FC-5C93-4CBB-971B-201BDB9057F2}"/>
          </ac:spMkLst>
        </pc:spChg>
        <pc:spChg chg="add">
          <ac:chgData name="Subhajit Chakraborty" userId="a0849736da156e7e" providerId="Windows Live" clId="Web-{DF939F6D-89B0-416E-AD7D-EAA3841D1765}" dt="2018-12-18T09:09:29.055" v="30"/>
          <ac:spMkLst>
            <pc:docMk/>
            <pc:sldMk cId="1120591788" sldId="258"/>
            <ac:spMk id="6" creationId="{A692209D-B607-46C3-8560-07AF72291659}"/>
          </ac:spMkLst>
        </pc:spChg>
        <pc:spChg chg="add">
          <ac:chgData name="Subhajit Chakraborty" userId="a0849736da156e7e" providerId="Windows Live" clId="Web-{DF939F6D-89B0-416E-AD7D-EAA3841D1765}" dt="2018-12-18T09:09:29.055" v="30"/>
          <ac:spMkLst>
            <pc:docMk/>
            <pc:sldMk cId="1120591788" sldId="258"/>
            <ac:spMk id="7" creationId="{94874638-CF15-4908-BC4B-4908744D0BAF}"/>
          </ac:spMkLst>
        </pc:spChg>
        <pc:spChg chg="add">
          <ac:chgData name="Subhajit Chakraborty" userId="a0849736da156e7e" providerId="Windows Live" clId="Web-{DF939F6D-89B0-416E-AD7D-EAA3841D1765}" dt="2018-12-18T09:09:29.055" v="30"/>
          <ac:spMkLst>
            <pc:docMk/>
            <pc:sldMk cId="1120591788" sldId="258"/>
            <ac:spMk id="8" creationId="{5F1B8348-CD6E-4561-A704-C232D9A2676D}"/>
          </ac:spMkLst>
        </pc:spChg>
        <pc:spChg chg="add del">
          <ac:chgData name="Subhajit Chakraborty" userId="a0849736da156e7e" providerId="Windows Live" clId="Web-{DF939F6D-89B0-416E-AD7D-EAA3841D1765}" dt="2018-12-18T09:09:28.977" v="29"/>
          <ac:spMkLst>
            <pc:docMk/>
            <pc:sldMk cId="1120591788" sldId="258"/>
            <ac:spMk id="9" creationId="{6B79E008-DC37-4666-A916-4A4B8A2B5ADD}"/>
          </ac:spMkLst>
        </pc:spChg>
        <pc:spChg chg="add del">
          <ac:chgData name="Subhajit Chakraborty" userId="a0849736da156e7e" providerId="Windows Live" clId="Web-{DF939F6D-89B0-416E-AD7D-EAA3841D1765}" dt="2018-12-18T09:09:28.977" v="29"/>
          <ac:spMkLst>
            <pc:docMk/>
            <pc:sldMk cId="1120591788" sldId="258"/>
            <ac:spMk id="11" creationId="{F9A71B15-1984-4C52-9D91-56CF265D7935}"/>
          </ac:spMkLst>
        </pc:spChg>
        <pc:spChg chg="add del">
          <ac:chgData name="Subhajit Chakraborty" userId="a0849736da156e7e" providerId="Windows Live" clId="Web-{DF939F6D-89B0-416E-AD7D-EAA3841D1765}" dt="2018-12-18T09:09:28.977" v="29"/>
          <ac:spMkLst>
            <pc:docMk/>
            <pc:sldMk cId="1120591788" sldId="258"/>
            <ac:spMk id="13" creationId="{C3342805-0EAA-42F0-9D6F-8ED1D6BA36B8}"/>
          </ac:spMkLst>
        </pc:spChg>
        <pc:picChg chg="add mod">
          <ac:chgData name="Subhajit Chakraborty" userId="a0849736da156e7e" providerId="Windows Live" clId="Web-{DF939F6D-89B0-416E-AD7D-EAA3841D1765}" dt="2018-12-18T09:09:29.055" v="30"/>
          <ac:picMkLst>
            <pc:docMk/>
            <pc:sldMk cId="1120591788" sldId="258"/>
            <ac:picMk id="4" creationId="{C2511A62-80C7-4011-B199-C65A91B65A58}"/>
          </ac:picMkLst>
        </pc:picChg>
      </pc:sldChg>
      <pc:sldChg chg="del">
        <pc:chgData name="Subhajit Chakraborty" userId="a0849736da156e7e" providerId="Windows Live" clId="Web-{DF939F6D-89B0-416E-AD7D-EAA3841D1765}" dt="2018-12-18T09:07:20.757" v="0"/>
        <pc:sldMkLst>
          <pc:docMk/>
          <pc:sldMk cId="1676075645" sldId="258"/>
        </pc:sldMkLst>
      </pc:sldChg>
      <pc:sldChg chg="addSp delSp modSp new mod setBg">
        <pc:chgData name="Subhajit Chakraborty" userId="a0849736da156e7e" providerId="Windows Live" clId="Web-{DF939F6D-89B0-416E-AD7D-EAA3841D1765}" dt="2018-12-18T09:13:37.229" v="121" actId="20577"/>
        <pc:sldMkLst>
          <pc:docMk/>
          <pc:sldMk cId="2038824276" sldId="259"/>
        </pc:sldMkLst>
        <pc:spChg chg="add del mod">
          <ac:chgData name="Subhajit Chakraborty" userId="a0849736da156e7e" providerId="Windows Live" clId="Web-{DF939F6D-89B0-416E-AD7D-EAA3841D1765}" dt="2018-12-18T09:12:53.870" v="86" actId="1076"/>
          <ac:spMkLst>
            <pc:docMk/>
            <pc:sldMk cId="2038824276" sldId="259"/>
            <ac:spMk id="2" creationId="{2C6C4859-9B51-40B4-B85A-C28965CF211B}"/>
          </ac:spMkLst>
        </pc:spChg>
        <pc:spChg chg="mod">
          <ac:chgData name="Subhajit Chakraborty" userId="a0849736da156e7e" providerId="Windows Live" clId="Web-{DF939F6D-89B0-416E-AD7D-EAA3841D1765}" dt="2018-12-18T09:13:37.229" v="121" actId="20577"/>
          <ac:spMkLst>
            <pc:docMk/>
            <pc:sldMk cId="2038824276" sldId="259"/>
            <ac:spMk id="3" creationId="{17C62DC4-8223-4A2F-9B03-833E7A839A63}"/>
          </ac:spMkLst>
        </pc:spChg>
        <pc:spChg chg="add">
          <ac:chgData name="Subhajit Chakraborty" userId="a0849736da156e7e" providerId="Windows Live" clId="Web-{DF939F6D-89B0-416E-AD7D-EAA3841D1765}" dt="2018-12-18T09:12:36.698" v="85"/>
          <ac:spMkLst>
            <pc:docMk/>
            <pc:sldMk cId="2038824276" sldId="259"/>
            <ac:spMk id="9" creationId="{A692209D-B607-46C3-8560-07AF72291659}"/>
          </ac:spMkLst>
        </pc:spChg>
        <pc:spChg chg="add">
          <ac:chgData name="Subhajit Chakraborty" userId="a0849736da156e7e" providerId="Windows Live" clId="Web-{DF939F6D-89B0-416E-AD7D-EAA3841D1765}" dt="2018-12-18T09:12:36.698" v="85"/>
          <ac:spMkLst>
            <pc:docMk/>
            <pc:sldMk cId="2038824276" sldId="259"/>
            <ac:spMk id="11" creationId="{94874638-CF15-4908-BC4B-4908744D0BAF}"/>
          </ac:spMkLst>
        </pc:spChg>
        <pc:spChg chg="add">
          <ac:chgData name="Subhajit Chakraborty" userId="a0849736da156e7e" providerId="Windows Live" clId="Web-{DF939F6D-89B0-416E-AD7D-EAA3841D1765}" dt="2018-12-18T09:12:36.698" v="85"/>
          <ac:spMkLst>
            <pc:docMk/>
            <pc:sldMk cId="2038824276" sldId="259"/>
            <ac:spMk id="13" creationId="{5F1B8348-CD6E-4561-A704-C232D9A2676D}"/>
          </ac:spMkLst>
        </pc:spChg>
        <pc:picChg chg="add mod">
          <ac:chgData name="Subhajit Chakraborty" userId="a0849736da156e7e" providerId="Windows Live" clId="Web-{DF939F6D-89B0-416E-AD7D-EAA3841D1765}" dt="2018-12-18T09:12:36.698" v="85"/>
          <ac:picMkLst>
            <pc:docMk/>
            <pc:sldMk cId="2038824276" sldId="259"/>
            <ac:picMk id="4" creationId="{F202B4CB-2611-49DB-9490-6D1B50EE51A1}"/>
          </ac:picMkLst>
        </pc:picChg>
      </pc:sldChg>
      <pc:sldChg chg="addSp delSp modSp new mod setBg">
        <pc:chgData name="Subhajit Chakraborty" userId="a0849736da156e7e" providerId="Windows Live" clId="Web-{DF939F6D-89B0-416E-AD7D-EAA3841D1765}" dt="2018-12-18T10:22:38.608" v="608"/>
        <pc:sldMkLst>
          <pc:docMk/>
          <pc:sldMk cId="331302484" sldId="260"/>
        </pc:sldMkLst>
        <pc:spChg chg="mod">
          <ac:chgData name="Subhajit Chakraborty" userId="a0849736da156e7e" providerId="Windows Live" clId="Web-{DF939F6D-89B0-416E-AD7D-EAA3841D1765}" dt="2018-12-18T10:04:36.818" v="238" actId="14100"/>
          <ac:spMkLst>
            <pc:docMk/>
            <pc:sldMk cId="331302484" sldId="260"/>
            <ac:spMk id="2" creationId="{B1CDBE19-E934-4BAC-A85B-02C986B523E9}"/>
          </ac:spMkLst>
        </pc:spChg>
        <pc:spChg chg="mod">
          <ac:chgData name="Subhajit Chakraborty" userId="a0849736da156e7e" providerId="Windows Live" clId="Web-{DF939F6D-89B0-416E-AD7D-EAA3841D1765}" dt="2018-12-18T10:13:40.322" v="483" actId="20577"/>
          <ac:spMkLst>
            <pc:docMk/>
            <pc:sldMk cId="331302484" sldId="260"/>
            <ac:spMk id="3" creationId="{5ACB8900-920F-43B2-A4B4-81916F46BE43}"/>
          </ac:spMkLst>
        </pc:spChg>
        <pc:spChg chg="add del mod">
          <ac:chgData name="Subhajit Chakraborty" userId="a0849736da156e7e" providerId="Windows Live" clId="Web-{DF939F6D-89B0-416E-AD7D-EAA3841D1765}" dt="2018-12-18T10:22:38.608" v="608"/>
          <ac:spMkLst>
            <pc:docMk/>
            <pc:sldMk cId="331302484" sldId="260"/>
            <ac:spMk id="6" creationId="{31EAA4D8-6DD6-4724-9F8C-85616B933D05}"/>
          </ac:spMkLst>
        </pc:spChg>
        <pc:spChg chg="add">
          <ac:chgData name="Subhajit Chakraborty" userId="a0849736da156e7e" providerId="Windows Live" clId="Web-{DF939F6D-89B0-416E-AD7D-EAA3841D1765}" dt="2018-12-18T09:16:45.778" v="151"/>
          <ac:spMkLst>
            <pc:docMk/>
            <pc:sldMk cId="331302484" sldId="260"/>
            <ac:spMk id="9" creationId="{A692209D-B607-46C3-8560-07AF72291659}"/>
          </ac:spMkLst>
        </pc:spChg>
        <pc:spChg chg="add">
          <ac:chgData name="Subhajit Chakraborty" userId="a0849736da156e7e" providerId="Windows Live" clId="Web-{DF939F6D-89B0-416E-AD7D-EAA3841D1765}" dt="2018-12-18T09:16:45.778" v="151"/>
          <ac:spMkLst>
            <pc:docMk/>
            <pc:sldMk cId="331302484" sldId="260"/>
            <ac:spMk id="11" creationId="{94874638-CF15-4908-BC4B-4908744D0BAF}"/>
          </ac:spMkLst>
        </pc:spChg>
        <pc:spChg chg="add">
          <ac:chgData name="Subhajit Chakraborty" userId="a0849736da156e7e" providerId="Windows Live" clId="Web-{DF939F6D-89B0-416E-AD7D-EAA3841D1765}" dt="2018-12-18T09:16:45.778" v="151"/>
          <ac:spMkLst>
            <pc:docMk/>
            <pc:sldMk cId="331302484" sldId="260"/>
            <ac:spMk id="13" creationId="{5F1B8348-CD6E-4561-A704-C232D9A2676D}"/>
          </ac:spMkLst>
        </pc:spChg>
        <pc:picChg chg="add mod">
          <ac:chgData name="Subhajit Chakraborty" userId="a0849736da156e7e" providerId="Windows Live" clId="Web-{DF939F6D-89B0-416E-AD7D-EAA3841D1765}" dt="2018-12-18T09:16:45.778" v="151"/>
          <ac:picMkLst>
            <pc:docMk/>
            <pc:sldMk cId="331302484" sldId="260"/>
            <ac:picMk id="4" creationId="{D98E738A-FE0D-4CB3-991E-76A8C0D524AB}"/>
          </ac:picMkLst>
        </pc:picChg>
      </pc:sldChg>
      <pc:sldChg chg="addSp modSp new mod setBg">
        <pc:chgData name="Subhajit Chakraborty" userId="a0849736da156e7e" providerId="Windows Live" clId="Web-{DF939F6D-89B0-416E-AD7D-EAA3841D1765}" dt="2018-12-18T10:26:10.969" v="621" actId="20577"/>
        <pc:sldMkLst>
          <pc:docMk/>
          <pc:sldMk cId="1759748704" sldId="261"/>
        </pc:sldMkLst>
        <pc:spChg chg="mod">
          <ac:chgData name="Subhajit Chakraborty" userId="a0849736da156e7e" providerId="Windows Live" clId="Web-{DF939F6D-89B0-416E-AD7D-EAA3841D1765}" dt="2018-12-18T10:26:03.704" v="617" actId="20577"/>
          <ac:spMkLst>
            <pc:docMk/>
            <pc:sldMk cId="1759748704" sldId="261"/>
            <ac:spMk id="2" creationId="{A66099E5-6FC2-4AC8-854B-F731696FD608}"/>
          </ac:spMkLst>
        </pc:spChg>
        <pc:spChg chg="mod">
          <ac:chgData name="Subhajit Chakraborty" userId="a0849736da156e7e" providerId="Windows Live" clId="Web-{DF939F6D-89B0-416E-AD7D-EAA3841D1765}" dt="2018-12-18T10:26:10.969" v="621" actId="20577"/>
          <ac:spMkLst>
            <pc:docMk/>
            <pc:sldMk cId="1759748704" sldId="261"/>
            <ac:spMk id="3" creationId="{6C395970-CC79-45A1-9A91-9B8E450E2950}"/>
          </ac:spMkLst>
        </pc:spChg>
        <pc:spChg chg="add">
          <ac:chgData name="Subhajit Chakraborty" userId="a0849736da156e7e" providerId="Windows Live" clId="Web-{DF939F6D-89B0-416E-AD7D-EAA3841D1765}" dt="2018-12-18T09:18:27.654" v="197"/>
          <ac:spMkLst>
            <pc:docMk/>
            <pc:sldMk cId="1759748704" sldId="261"/>
            <ac:spMk id="9" creationId="{A692209D-B607-46C3-8560-07AF72291659}"/>
          </ac:spMkLst>
        </pc:spChg>
        <pc:spChg chg="add">
          <ac:chgData name="Subhajit Chakraborty" userId="a0849736da156e7e" providerId="Windows Live" clId="Web-{DF939F6D-89B0-416E-AD7D-EAA3841D1765}" dt="2018-12-18T09:18:27.654" v="197"/>
          <ac:spMkLst>
            <pc:docMk/>
            <pc:sldMk cId="1759748704" sldId="261"/>
            <ac:spMk id="11" creationId="{94874638-CF15-4908-BC4B-4908744D0BAF}"/>
          </ac:spMkLst>
        </pc:spChg>
        <pc:spChg chg="add">
          <ac:chgData name="Subhajit Chakraborty" userId="a0849736da156e7e" providerId="Windows Live" clId="Web-{DF939F6D-89B0-416E-AD7D-EAA3841D1765}" dt="2018-12-18T09:18:27.654" v="197"/>
          <ac:spMkLst>
            <pc:docMk/>
            <pc:sldMk cId="1759748704" sldId="261"/>
            <ac:spMk id="13" creationId="{5F1B8348-CD6E-4561-A704-C232D9A2676D}"/>
          </ac:spMkLst>
        </pc:spChg>
        <pc:picChg chg="add mod">
          <ac:chgData name="Subhajit Chakraborty" userId="a0849736da156e7e" providerId="Windows Live" clId="Web-{DF939F6D-89B0-416E-AD7D-EAA3841D1765}" dt="2018-12-18T09:18:27.654" v="197"/>
          <ac:picMkLst>
            <pc:docMk/>
            <pc:sldMk cId="1759748704" sldId="261"/>
            <ac:picMk id="4" creationId="{FEF19B42-2C97-44CD-BA5E-76F29B154DAC}"/>
          </ac:picMkLst>
        </pc:picChg>
      </pc:sldChg>
      <pc:sldChg chg="addSp delSp modSp new mod setBg">
        <pc:chgData name="Subhajit Chakraborty" userId="a0849736da156e7e" providerId="Windows Live" clId="Web-{DF939F6D-89B0-416E-AD7D-EAA3841D1765}" dt="2018-12-18T10:29:39.909" v="734" actId="1076"/>
        <pc:sldMkLst>
          <pc:docMk/>
          <pc:sldMk cId="2007647231" sldId="262"/>
        </pc:sldMkLst>
        <pc:spChg chg="mod">
          <ac:chgData name="Subhajit Chakraborty" userId="a0849736da156e7e" providerId="Windows Live" clId="Web-{DF939F6D-89B0-416E-AD7D-EAA3841D1765}" dt="2018-12-18T10:28:12.595" v="643" actId="20577"/>
          <ac:spMkLst>
            <pc:docMk/>
            <pc:sldMk cId="2007647231" sldId="262"/>
            <ac:spMk id="2" creationId="{8AE80DE0-A1D0-41AD-B958-D0E8C11F3F1B}"/>
          </ac:spMkLst>
        </pc:spChg>
        <pc:spChg chg="del">
          <ac:chgData name="Subhajit Chakraborty" userId="a0849736da156e7e" providerId="Windows Live" clId="Web-{DF939F6D-89B0-416E-AD7D-EAA3841D1765}" dt="2018-12-18T10:27:00.938" v="625"/>
          <ac:spMkLst>
            <pc:docMk/>
            <pc:sldMk cId="2007647231" sldId="262"/>
            <ac:spMk id="3" creationId="{FF7B5B91-C609-44A5-92CC-F4E1CE5A01C5}"/>
          </ac:spMkLst>
        </pc:spChg>
        <pc:spChg chg="add mod">
          <ac:chgData name="Subhajit Chakraborty" userId="a0849736da156e7e" providerId="Windows Live" clId="Web-{DF939F6D-89B0-416E-AD7D-EAA3841D1765}" dt="2018-12-18T10:29:39.909" v="734" actId="1076"/>
          <ac:spMkLst>
            <pc:docMk/>
            <pc:sldMk cId="2007647231" sldId="262"/>
            <ac:spMk id="9" creationId="{16AFC8BB-FE50-4D34-B0D0-92BA1B023FC1}"/>
          </ac:spMkLst>
        </pc:spChg>
        <pc:spChg chg="add del">
          <ac:chgData name="Subhajit Chakraborty" userId="a0849736da156e7e" providerId="Windows Live" clId="Web-{DF939F6D-89B0-416E-AD7D-EAA3841D1765}" dt="2018-12-18T10:27:59.595" v="630"/>
          <ac:spMkLst>
            <pc:docMk/>
            <pc:sldMk cId="2007647231" sldId="262"/>
            <ac:spMk id="12" creationId="{3F4C104D-5F30-4811-9376-566B26E4719A}"/>
          </ac:spMkLst>
        </pc:spChg>
        <pc:spChg chg="add del">
          <ac:chgData name="Subhajit Chakraborty" userId="a0849736da156e7e" providerId="Windows Live" clId="Web-{DF939F6D-89B0-416E-AD7D-EAA3841D1765}" dt="2018-12-18T10:27:59.595" v="630"/>
          <ac:spMkLst>
            <pc:docMk/>
            <pc:sldMk cId="2007647231" sldId="262"/>
            <ac:spMk id="14" creationId="{0815E34B-5D02-4E01-A936-E8E1C0AB6F12}"/>
          </ac:spMkLst>
        </pc:spChg>
        <pc:spChg chg="add del">
          <ac:chgData name="Subhajit Chakraborty" userId="a0849736da156e7e" providerId="Windows Live" clId="Web-{DF939F6D-89B0-416E-AD7D-EAA3841D1765}" dt="2018-12-18T10:27:59.595" v="630"/>
          <ac:spMkLst>
            <pc:docMk/>
            <pc:sldMk cId="2007647231" sldId="262"/>
            <ac:spMk id="16" creationId="{7DE3414B-B032-4710-A468-D3285E38C5FF}"/>
          </ac:spMkLst>
        </pc:spChg>
        <pc:spChg chg="add">
          <ac:chgData name="Subhajit Chakraborty" userId="a0849736da156e7e" providerId="Windows Live" clId="Web-{DF939F6D-89B0-416E-AD7D-EAA3841D1765}" dt="2018-12-18T10:27:59.595" v="630"/>
          <ac:spMkLst>
            <pc:docMk/>
            <pc:sldMk cId="2007647231" sldId="262"/>
            <ac:spMk id="21" creationId="{2F3ECD7F-BF61-4CB1-AA15-464BB771E778}"/>
          </ac:spMkLst>
        </pc:spChg>
        <pc:spChg chg="add">
          <ac:chgData name="Subhajit Chakraborty" userId="a0849736da156e7e" providerId="Windows Live" clId="Web-{DF939F6D-89B0-416E-AD7D-EAA3841D1765}" dt="2018-12-18T10:27:59.595" v="630"/>
          <ac:spMkLst>
            <pc:docMk/>
            <pc:sldMk cId="2007647231" sldId="262"/>
            <ac:spMk id="23" creationId="{966F1B29-3A08-4DB7-9F92-4C09B3BCFF14}"/>
          </ac:spMkLst>
        </pc:spChg>
        <pc:spChg chg="add">
          <ac:chgData name="Subhajit Chakraborty" userId="a0849736da156e7e" providerId="Windows Live" clId="Web-{DF939F6D-89B0-416E-AD7D-EAA3841D1765}" dt="2018-12-18T10:27:59.595" v="630"/>
          <ac:spMkLst>
            <pc:docMk/>
            <pc:sldMk cId="2007647231" sldId="262"/>
            <ac:spMk id="25" creationId="{44A5AAD1-9616-4E1C-B3AC-E5497A6A3C2A}"/>
          </ac:spMkLst>
        </pc:spChg>
        <pc:picChg chg="add del mod ord replId">
          <ac:chgData name="Subhajit Chakraborty" userId="a0849736da156e7e" providerId="Windows Live" clId="Web-{DF939F6D-89B0-416E-AD7D-EAA3841D1765}" dt="2018-12-18T10:27:36.361" v="627"/>
          <ac:picMkLst>
            <pc:docMk/>
            <pc:sldMk cId="2007647231" sldId="262"/>
            <ac:picMk id="6" creationId="{506D62BA-1F2C-469F-8959-E28159BA2E51}"/>
          </ac:picMkLst>
        </pc:picChg>
        <pc:picChg chg="add mod">
          <ac:chgData name="Subhajit Chakraborty" userId="a0849736da156e7e" providerId="Windows Live" clId="Web-{DF939F6D-89B0-416E-AD7D-EAA3841D1765}" dt="2018-12-18T10:27:59.595" v="630"/>
          <ac:picMkLst>
            <pc:docMk/>
            <pc:sldMk cId="2007647231" sldId="262"/>
            <ac:picMk id="7" creationId="{506D62BA-1F2C-469F-8959-E28159BA2E51}"/>
          </ac:picMkLst>
        </pc:picChg>
      </pc:sldChg>
      <pc:sldChg chg="addSp delSp modSp new">
        <pc:chgData name="Subhajit Chakraborty" userId="a0849736da156e7e" providerId="Windows Live" clId="Web-{DF939F6D-89B0-416E-AD7D-EAA3841D1765}" dt="2018-12-18T10:38:26.788" v="861" actId="20577"/>
        <pc:sldMkLst>
          <pc:docMk/>
          <pc:sldMk cId="415201688" sldId="263"/>
        </pc:sldMkLst>
        <pc:spChg chg="add">
          <ac:chgData name="Subhajit Chakraborty" userId="a0849736da156e7e" providerId="Windows Live" clId="Web-{DF939F6D-89B0-416E-AD7D-EAA3841D1765}" dt="2018-12-18T10:35:49.677" v="744"/>
          <ac:spMkLst>
            <pc:docMk/>
            <pc:sldMk cId="415201688" sldId="263"/>
            <ac:spMk id="3" creationId="{6B38DF3A-E692-4F67-9093-E0BB60D3F9EE}"/>
          </ac:spMkLst>
        </pc:spChg>
        <pc:spChg chg="add">
          <ac:chgData name="Subhajit Chakraborty" userId="a0849736da156e7e" providerId="Windows Live" clId="Web-{DF939F6D-89B0-416E-AD7D-EAA3841D1765}" dt="2018-12-18T10:35:49.677" v="745"/>
          <ac:spMkLst>
            <pc:docMk/>
            <pc:sldMk cId="415201688" sldId="263"/>
            <ac:spMk id="5" creationId="{CC82AFBC-4D0F-4EF5-A0B2-4FEE13C3174D}"/>
          </ac:spMkLst>
        </pc:spChg>
        <pc:spChg chg="add mod">
          <ac:chgData name="Subhajit Chakraborty" userId="a0849736da156e7e" providerId="Windows Live" clId="Web-{DF939F6D-89B0-416E-AD7D-EAA3841D1765}" dt="2018-12-18T10:36:06.662" v="758" actId="20577"/>
          <ac:spMkLst>
            <pc:docMk/>
            <pc:sldMk cId="415201688" sldId="263"/>
            <ac:spMk id="7" creationId="{E01372C6-53F2-4525-B6F5-71A9C0AEA2BD}"/>
          </ac:spMkLst>
        </pc:spChg>
        <pc:spChg chg="add">
          <ac:chgData name="Subhajit Chakraborty" userId="a0849736da156e7e" providerId="Windows Live" clId="Web-{DF939F6D-89B0-416E-AD7D-EAA3841D1765}" dt="2018-12-18T10:35:49.693" v="747"/>
          <ac:spMkLst>
            <pc:docMk/>
            <pc:sldMk cId="415201688" sldId="263"/>
            <ac:spMk id="9" creationId="{D1531904-8241-409D-95C7-E6207BE77D17}"/>
          </ac:spMkLst>
        </pc:spChg>
        <pc:spChg chg="add mod">
          <ac:chgData name="Subhajit Chakraborty" userId="a0849736da156e7e" providerId="Windows Live" clId="Web-{DF939F6D-89B0-416E-AD7D-EAA3841D1765}" dt="2018-12-18T10:38:26.788" v="861" actId="20577"/>
          <ac:spMkLst>
            <pc:docMk/>
            <pc:sldMk cId="415201688" sldId="263"/>
            <ac:spMk id="11" creationId="{5B7B560C-392E-43C7-A00F-531CF377777B}"/>
          </ac:spMkLst>
        </pc:spChg>
        <pc:picChg chg="add del">
          <ac:chgData name="Subhajit Chakraborty" userId="a0849736da156e7e" providerId="Windows Live" clId="Web-{DF939F6D-89B0-416E-AD7D-EAA3841D1765}" dt="2018-12-18T10:36:07.803" v="760"/>
          <ac:picMkLst>
            <pc:docMk/>
            <pc:sldMk cId="415201688" sldId="263"/>
            <ac:picMk id="13" creationId="{11C7C237-61E5-45F6-AE69-3A12682150DD}"/>
          </ac:picMkLst>
        </pc:picChg>
        <pc:picChg chg="add mod">
          <ac:chgData name="Subhajit Chakraborty" userId="a0849736da156e7e" providerId="Windows Live" clId="Web-{DF939F6D-89B0-416E-AD7D-EAA3841D1765}" dt="2018-12-18T10:36:28.787" v="767" actId="14100"/>
          <ac:picMkLst>
            <pc:docMk/>
            <pc:sldMk cId="415201688" sldId="263"/>
            <ac:picMk id="14" creationId="{BD124DD9-290F-4736-B839-154D7ACFF53F}"/>
          </ac:picMkLst>
        </pc:picChg>
      </pc:sldChg>
      <pc:sldChg chg="addSp delSp modSp new del mod setBg">
        <pc:chgData name="Subhajit Chakraborty" userId="a0849736da156e7e" providerId="Windows Live" clId="Web-{DF939F6D-89B0-416E-AD7D-EAA3841D1765}" dt="2018-12-18T10:34:58.630" v="742"/>
        <pc:sldMkLst>
          <pc:docMk/>
          <pc:sldMk cId="745838069" sldId="263"/>
        </pc:sldMkLst>
        <pc:spChg chg="mod ord">
          <ac:chgData name="Subhajit Chakraborty" userId="a0849736da156e7e" providerId="Windows Live" clId="Web-{DF939F6D-89B0-416E-AD7D-EAA3841D1765}" dt="2018-12-18T10:34:46.802" v="741"/>
          <ac:spMkLst>
            <pc:docMk/>
            <pc:sldMk cId="745838069" sldId="263"/>
            <ac:spMk id="2" creationId="{DB662169-E90B-4B8B-AA93-299E6A9CAA97}"/>
          </ac:spMkLst>
        </pc:spChg>
        <pc:spChg chg="del">
          <ac:chgData name="Subhajit Chakraborty" userId="a0849736da156e7e" providerId="Windows Live" clId="Web-{DF939F6D-89B0-416E-AD7D-EAA3841D1765}" dt="2018-12-18T10:33:25.426" v="736"/>
          <ac:spMkLst>
            <pc:docMk/>
            <pc:sldMk cId="745838069" sldId="263"/>
            <ac:spMk id="3" creationId="{76C922EA-4207-411D-9D91-F95705E04B67}"/>
          </ac:spMkLst>
        </pc:spChg>
        <pc:spChg chg="mod">
          <ac:chgData name="Subhajit Chakraborty" userId="a0849736da156e7e" providerId="Windows Live" clId="Web-{DF939F6D-89B0-416E-AD7D-EAA3841D1765}" dt="2018-12-18T10:34:46.802" v="741"/>
          <ac:spMkLst>
            <pc:docMk/>
            <pc:sldMk cId="745838069" sldId="263"/>
            <ac:spMk id="4" creationId="{A1EAE691-56BD-4F76-A927-ED89B9E42C77}"/>
          </ac:spMkLst>
        </pc:spChg>
        <pc:spChg chg="add del">
          <ac:chgData name="Subhajit Chakraborty" userId="a0849736da156e7e" providerId="Windows Live" clId="Web-{DF939F6D-89B0-416E-AD7D-EAA3841D1765}" dt="2018-12-18T10:34:46.802" v="741"/>
          <ac:spMkLst>
            <pc:docMk/>
            <pc:sldMk cId="745838069" sldId="263"/>
            <ac:spMk id="38" creationId="{DE91395A-2D18-4AF6-A0AC-AAA7189FED11}"/>
          </ac:spMkLst>
        </pc:spChg>
        <pc:spChg chg="add del">
          <ac:chgData name="Subhajit Chakraborty" userId="a0849736da156e7e" providerId="Windows Live" clId="Web-{DF939F6D-89B0-416E-AD7D-EAA3841D1765}" dt="2018-12-18T10:34:46.802" v="741"/>
          <ac:spMkLst>
            <pc:docMk/>
            <pc:sldMk cId="745838069" sldId="263"/>
            <ac:spMk id="40" creationId="{A57352BE-A213-4040-BE8E-D4A925AD9DF8}"/>
          </ac:spMkLst>
        </pc:spChg>
        <pc:spChg chg="add del">
          <ac:chgData name="Subhajit Chakraborty" userId="a0849736da156e7e" providerId="Windows Live" clId="Web-{DF939F6D-89B0-416E-AD7D-EAA3841D1765}" dt="2018-12-18T10:34:46.802" v="741"/>
          <ac:spMkLst>
            <pc:docMk/>
            <pc:sldMk cId="745838069" sldId="263"/>
            <ac:spMk id="42" creationId="{39EE869B-085D-43B3-AED8-9B065561249F}"/>
          </ac:spMkLst>
        </pc:spChg>
        <pc:spChg chg="add del">
          <ac:chgData name="Subhajit Chakraborty" userId="a0849736da156e7e" providerId="Windows Live" clId="Web-{DF939F6D-89B0-416E-AD7D-EAA3841D1765}" dt="2018-12-18T10:34:46.802" v="741"/>
          <ac:spMkLst>
            <pc:docMk/>
            <pc:sldMk cId="745838069" sldId="263"/>
            <ac:spMk id="44" creationId="{C54E744A-A072-47AF-981A-37186176C2CC}"/>
          </ac:spMkLst>
        </pc:spChg>
        <pc:spChg chg="add del">
          <ac:chgData name="Subhajit Chakraborty" userId="a0849736da156e7e" providerId="Windows Live" clId="Web-{DF939F6D-89B0-416E-AD7D-EAA3841D1765}" dt="2018-12-18T10:34:46.802" v="741"/>
          <ac:spMkLst>
            <pc:docMk/>
            <pc:sldMk cId="745838069" sldId="263"/>
            <ac:spMk id="46" creationId="{F0254341-1068-4FB7-8AEF-220C6EB4101F}"/>
          </ac:spMkLst>
        </pc:spChg>
        <pc:spChg chg="add">
          <ac:chgData name="Subhajit Chakraborty" userId="a0849736da156e7e" providerId="Windows Live" clId="Web-{DF939F6D-89B0-416E-AD7D-EAA3841D1765}" dt="2018-12-18T10:34:46.802" v="741"/>
          <ac:spMkLst>
            <pc:docMk/>
            <pc:sldMk cId="745838069" sldId="263"/>
            <ac:spMk id="50" creationId="{DE91395A-2D18-4AF6-A0AC-AAA7189FED11}"/>
          </ac:spMkLst>
        </pc:spChg>
        <pc:spChg chg="add">
          <ac:chgData name="Subhajit Chakraborty" userId="a0849736da156e7e" providerId="Windows Live" clId="Web-{DF939F6D-89B0-416E-AD7D-EAA3841D1765}" dt="2018-12-18T10:34:46.802" v="741"/>
          <ac:spMkLst>
            <pc:docMk/>
            <pc:sldMk cId="745838069" sldId="263"/>
            <ac:spMk id="64" creationId="{A57352BE-A213-4040-BE8E-D4A925AD9DF8}"/>
          </ac:spMkLst>
        </pc:spChg>
        <pc:spChg chg="add del">
          <ac:chgData name="Subhajit Chakraborty" userId="a0849736da156e7e" providerId="Windows Live" clId="Web-{DF939F6D-89B0-416E-AD7D-EAA3841D1765}" dt="2018-12-18T10:34:46.677" v="740"/>
          <ac:spMkLst>
            <pc:docMk/>
            <pc:sldMk cId="745838069" sldId="263"/>
            <ac:spMk id="79" creationId="{1996130F-9AB5-4DE9-8574-3AF891C5C172}"/>
          </ac:spMkLst>
        </pc:spChg>
        <pc:spChg chg="add del">
          <ac:chgData name="Subhajit Chakraborty" userId="a0849736da156e7e" providerId="Windows Live" clId="Web-{DF939F6D-89B0-416E-AD7D-EAA3841D1765}" dt="2018-12-18T10:34:46.677" v="740"/>
          <ac:spMkLst>
            <pc:docMk/>
            <pc:sldMk cId="745838069" sldId="263"/>
            <ac:spMk id="81" creationId="{7326F4E6-9131-42DA-97B2-0BA8D1E258AD}"/>
          </ac:spMkLst>
        </pc:spChg>
        <pc:spChg chg="add del">
          <ac:chgData name="Subhajit Chakraborty" userId="a0849736da156e7e" providerId="Windows Live" clId="Web-{DF939F6D-89B0-416E-AD7D-EAA3841D1765}" dt="2018-12-18T10:34:46.677" v="740"/>
          <ac:spMkLst>
            <pc:docMk/>
            <pc:sldMk cId="745838069" sldId="263"/>
            <ac:spMk id="83" creationId="{3F4C104D-5F30-4811-9376-566B26E4719A}"/>
          </ac:spMkLst>
        </pc:spChg>
        <pc:spChg chg="add del">
          <ac:chgData name="Subhajit Chakraborty" userId="a0849736da156e7e" providerId="Windows Live" clId="Web-{DF939F6D-89B0-416E-AD7D-EAA3841D1765}" dt="2018-12-18T10:34:46.677" v="740"/>
          <ac:spMkLst>
            <pc:docMk/>
            <pc:sldMk cId="745838069" sldId="263"/>
            <ac:spMk id="85" creationId="{0815E34B-5D02-4E01-A936-E8E1C0AB6F12}"/>
          </ac:spMkLst>
        </pc:spChg>
        <pc:spChg chg="add del">
          <ac:chgData name="Subhajit Chakraborty" userId="a0849736da156e7e" providerId="Windows Live" clId="Web-{DF939F6D-89B0-416E-AD7D-EAA3841D1765}" dt="2018-12-18T10:34:46.677" v="740"/>
          <ac:spMkLst>
            <pc:docMk/>
            <pc:sldMk cId="745838069" sldId="263"/>
            <ac:spMk id="87" creationId="{7DE3414B-B032-4710-A468-D3285E38C5FF}"/>
          </ac:spMkLst>
        </pc:spChg>
        <pc:grpChg chg="add del">
          <ac:chgData name="Subhajit Chakraborty" userId="a0849736da156e7e" providerId="Windows Live" clId="Web-{DF939F6D-89B0-416E-AD7D-EAA3841D1765}" dt="2018-12-18T10:34:46.802" v="741"/>
          <ac:grpSpMkLst>
            <pc:docMk/>
            <pc:sldMk cId="745838069" sldId="263"/>
            <ac:grpSpMk id="10" creationId="{7398C59F-5A18-487B-91D6-B955AACF2E50}"/>
          </ac:grpSpMkLst>
        </pc:grpChg>
        <pc:grpChg chg="add del">
          <ac:chgData name="Subhajit Chakraborty" userId="a0849736da156e7e" providerId="Windows Live" clId="Web-{DF939F6D-89B0-416E-AD7D-EAA3841D1765}" dt="2018-12-18T10:34:46.802" v="741"/>
          <ac:grpSpMkLst>
            <pc:docMk/>
            <pc:sldMk cId="745838069" sldId="263"/>
            <ac:grpSpMk id="24" creationId="{520234FB-542E-4550-9C2F-1B56FD41A1CA}"/>
          </ac:grpSpMkLst>
        </pc:grpChg>
        <pc:grpChg chg="add">
          <ac:chgData name="Subhajit Chakraborty" userId="a0849736da156e7e" providerId="Windows Live" clId="Web-{DF939F6D-89B0-416E-AD7D-EAA3841D1765}" dt="2018-12-18T10:34:46.802" v="741"/>
          <ac:grpSpMkLst>
            <pc:docMk/>
            <pc:sldMk cId="745838069" sldId="263"/>
            <ac:grpSpMk id="48" creationId="{7398C59F-5A18-487B-91D6-B955AACF2E50}"/>
          </ac:grpSpMkLst>
        </pc:grpChg>
        <pc:grpChg chg="add">
          <ac:chgData name="Subhajit Chakraborty" userId="a0849736da156e7e" providerId="Windows Live" clId="Web-{DF939F6D-89B0-416E-AD7D-EAA3841D1765}" dt="2018-12-18T10:34:46.802" v="741"/>
          <ac:grpSpMkLst>
            <pc:docMk/>
            <pc:sldMk cId="745838069" sldId="263"/>
            <ac:grpSpMk id="49" creationId="{520234FB-542E-4550-9C2F-1B56FD41A1CA}"/>
          </ac:grpSpMkLst>
        </pc:grpChg>
        <pc:grpChg chg="add del">
          <ac:chgData name="Subhajit Chakraborty" userId="a0849736da156e7e" providerId="Windows Live" clId="Web-{DF939F6D-89B0-416E-AD7D-EAA3841D1765}" dt="2018-12-18T10:34:46.677" v="740"/>
          <ac:grpSpMkLst>
            <pc:docMk/>
            <pc:sldMk cId="745838069" sldId="263"/>
            <ac:grpSpMk id="51" creationId="{166BF9EE-F7AC-4FA5-AC7E-001B3A642F75}"/>
          </ac:grpSpMkLst>
        </pc:grpChg>
        <pc:grpChg chg="add del">
          <ac:chgData name="Subhajit Chakraborty" userId="a0849736da156e7e" providerId="Windows Live" clId="Web-{DF939F6D-89B0-416E-AD7D-EAA3841D1765}" dt="2018-12-18T10:34:46.677" v="740"/>
          <ac:grpSpMkLst>
            <pc:docMk/>
            <pc:sldMk cId="745838069" sldId="263"/>
            <ac:grpSpMk id="65" creationId="{E312DBA5-56D8-42B2-BA94-28168C2A6703}"/>
          </ac:grpSpMkLst>
        </pc:grpChg>
        <pc:picChg chg="add mod ord modCrop">
          <ac:chgData name="Subhajit Chakraborty" userId="a0849736da156e7e" providerId="Windows Live" clId="Web-{DF939F6D-89B0-416E-AD7D-EAA3841D1765}" dt="2018-12-18T10:34:46.802" v="741"/>
          <ac:picMkLst>
            <pc:docMk/>
            <pc:sldMk cId="745838069" sldId="263"/>
            <ac:picMk id="5" creationId="{970D1414-8C04-40FE-B429-E5A8387A47B2}"/>
          </ac:picMkLst>
        </pc:picChg>
      </pc:sldChg>
      <pc:sldChg chg="new del">
        <pc:chgData name="Subhajit Chakraborty" userId="a0849736da156e7e" providerId="Windows Live" clId="Web-{DF939F6D-89B0-416E-AD7D-EAA3841D1765}" dt="2018-12-18T10:39:06.148" v="864"/>
        <pc:sldMkLst>
          <pc:docMk/>
          <pc:sldMk cId="483603097" sldId="264"/>
        </pc:sldMkLst>
      </pc:sldChg>
      <pc:sldChg chg="addSp modSp new">
        <pc:chgData name="Subhajit Chakraborty" userId="a0849736da156e7e" providerId="Windows Live" clId="Web-{DF939F6D-89B0-416E-AD7D-EAA3841D1765}" dt="2018-12-18T10:42:06.384" v="894" actId="20577"/>
        <pc:sldMkLst>
          <pc:docMk/>
          <pc:sldMk cId="2364913798" sldId="264"/>
        </pc:sldMkLst>
        <pc:spChg chg="add">
          <ac:chgData name="Subhajit Chakraborty" userId="a0849736da156e7e" providerId="Windows Live" clId="Web-{DF939F6D-89B0-416E-AD7D-EAA3841D1765}" dt="2018-12-18T10:39:27.648" v="866"/>
          <ac:spMkLst>
            <pc:docMk/>
            <pc:sldMk cId="2364913798" sldId="264"/>
            <ac:spMk id="3" creationId="{AF05889F-C9CE-45E3-94F2-02A3B8FC115D}"/>
          </ac:spMkLst>
        </pc:spChg>
        <pc:spChg chg="add">
          <ac:chgData name="Subhajit Chakraborty" userId="a0849736da156e7e" providerId="Windows Live" clId="Web-{DF939F6D-89B0-416E-AD7D-EAA3841D1765}" dt="2018-12-18T10:39:27.648" v="867"/>
          <ac:spMkLst>
            <pc:docMk/>
            <pc:sldMk cId="2364913798" sldId="264"/>
            <ac:spMk id="5" creationId="{DD766CDC-C4D9-4C8E-B1F4-5BCA750C43A9}"/>
          </ac:spMkLst>
        </pc:spChg>
        <pc:spChg chg="add mod">
          <ac:chgData name="Subhajit Chakraborty" userId="a0849736da156e7e" providerId="Windows Live" clId="Web-{DF939F6D-89B0-416E-AD7D-EAA3841D1765}" dt="2018-12-18T10:42:06.384" v="894" actId="20577"/>
          <ac:spMkLst>
            <pc:docMk/>
            <pc:sldMk cId="2364913798" sldId="264"/>
            <ac:spMk id="7" creationId="{C01EA899-9D61-4FE2-BCD1-AF4B4BA62EB4}"/>
          </ac:spMkLst>
        </pc:spChg>
        <pc:spChg chg="add">
          <ac:chgData name="Subhajit Chakraborty" userId="a0849736da156e7e" providerId="Windows Live" clId="Web-{DF939F6D-89B0-416E-AD7D-EAA3841D1765}" dt="2018-12-18T10:39:27.679" v="869"/>
          <ac:spMkLst>
            <pc:docMk/>
            <pc:sldMk cId="2364913798" sldId="264"/>
            <ac:spMk id="9" creationId="{7214E004-4E40-429A-A81D-7DA6207C814F}"/>
          </ac:spMkLst>
        </pc:spChg>
        <pc:spChg chg="add">
          <ac:chgData name="Subhajit Chakraborty" userId="a0849736da156e7e" providerId="Windows Live" clId="Web-{DF939F6D-89B0-416E-AD7D-EAA3841D1765}" dt="2018-12-18T10:39:27.679" v="870"/>
          <ac:spMkLst>
            <pc:docMk/>
            <pc:sldMk cId="2364913798" sldId="264"/>
            <ac:spMk id="11" creationId="{B57FAA04-0D6C-458E-B770-FC9A9337D0A5}"/>
          </ac:spMkLst>
        </pc:spChg>
        <pc:picChg chg="add">
          <ac:chgData name="Subhajit Chakraborty" userId="a0849736da156e7e" providerId="Windows Live" clId="Web-{DF939F6D-89B0-416E-AD7D-EAA3841D1765}" dt="2018-12-18T10:39:27.695" v="871"/>
          <ac:picMkLst>
            <pc:docMk/>
            <pc:sldMk cId="2364913798" sldId="264"/>
            <ac:picMk id="13" creationId="{1E1DAB41-2388-4520-9D49-51BE326537E7}"/>
          </ac:picMkLst>
        </pc:picChg>
      </pc:sldChg>
    </pc:docChg>
  </pc:docChgLst>
  <pc:docChgLst>
    <pc:chgData clId="Web-{6E9F8FAF-89C6-4093-8D04-87AB03880D72}"/>
    <pc:docChg chg="modSld">
      <pc:chgData name="" userId="" providerId="" clId="Web-{6E9F8FAF-89C6-4093-8D04-87AB03880D72}" dt="2018-12-31T07:36:42.441" v="22"/>
      <pc:docMkLst>
        <pc:docMk/>
      </pc:docMkLst>
      <pc:sldChg chg="modSp">
        <pc:chgData name="" userId="" providerId="" clId="Web-{6E9F8FAF-89C6-4093-8D04-87AB03880D72}" dt="2018-12-31T07:36:14.705" v="15" actId="20577"/>
        <pc:sldMkLst>
          <pc:docMk/>
          <pc:sldMk cId="1120591788" sldId="258"/>
        </pc:sldMkLst>
        <pc:spChg chg="mod">
          <ac:chgData name="" userId="" providerId="" clId="Web-{6E9F8FAF-89C6-4093-8D04-87AB03880D72}" dt="2018-12-31T07:36:14.705" v="15" actId="20577"/>
          <ac:spMkLst>
            <pc:docMk/>
            <pc:sldMk cId="1120591788" sldId="258"/>
            <ac:spMk id="2" creationId="{3648400E-9DA3-4441-9C80-C999B1833F14}"/>
          </ac:spMkLst>
        </pc:spChg>
      </pc:sldChg>
      <pc:sldChg chg="addSp modSp">
        <pc:chgData name="" userId="" providerId="" clId="Web-{6E9F8FAF-89C6-4093-8D04-87AB03880D72}" dt="2018-12-31T07:36:29.316" v="20" actId="1076"/>
        <pc:sldMkLst>
          <pc:docMk/>
          <pc:sldMk cId="331302484" sldId="260"/>
        </pc:sldMkLst>
        <pc:spChg chg="add mod">
          <ac:chgData name="" userId="" providerId="" clId="Web-{6E9F8FAF-89C6-4093-8D04-87AB03880D72}" dt="2018-12-31T07:36:29.316" v="20" actId="1076"/>
          <ac:spMkLst>
            <pc:docMk/>
            <pc:sldMk cId="331302484" sldId="260"/>
            <ac:spMk id="5" creationId="{D0EE9F91-E5E5-4921-B0D7-4C053789F2E1}"/>
          </ac:spMkLst>
        </pc:spChg>
      </pc:sldChg>
      <pc:sldChg chg="addSp">
        <pc:chgData name="" userId="" providerId="" clId="Web-{6E9F8FAF-89C6-4093-8D04-87AB03880D72}" dt="2018-12-31T07:36:39.129" v="21"/>
        <pc:sldMkLst>
          <pc:docMk/>
          <pc:sldMk cId="1759748704" sldId="261"/>
        </pc:sldMkLst>
        <pc:spChg chg="add">
          <ac:chgData name="" userId="" providerId="" clId="Web-{6E9F8FAF-89C6-4093-8D04-87AB03880D72}" dt="2018-12-31T07:36:39.129" v="21"/>
          <ac:spMkLst>
            <pc:docMk/>
            <pc:sldMk cId="1759748704" sldId="261"/>
            <ac:spMk id="5" creationId="{06394E19-3D9D-437D-81DE-765CCC2C96FD}"/>
          </ac:spMkLst>
        </pc:spChg>
      </pc:sldChg>
      <pc:sldChg chg="addSp">
        <pc:chgData name="" userId="" providerId="" clId="Web-{6E9F8FAF-89C6-4093-8D04-87AB03880D72}" dt="2018-12-31T07:36:42.441" v="22"/>
        <pc:sldMkLst>
          <pc:docMk/>
          <pc:sldMk cId="2364913798" sldId="264"/>
        </pc:sldMkLst>
        <pc:spChg chg="add">
          <ac:chgData name="" userId="" providerId="" clId="Web-{6E9F8FAF-89C6-4093-8D04-87AB03880D72}" dt="2018-12-31T07:36:42.441" v="22"/>
          <ac:spMkLst>
            <pc:docMk/>
            <pc:sldMk cId="2364913798" sldId="264"/>
            <ac:spMk id="2" creationId="{A2C574F6-8C1E-4DBD-B6D5-9230AB0AD47F}"/>
          </ac:spMkLst>
        </pc:spChg>
      </pc:sldChg>
    </pc:docChg>
  </pc:docChgLst>
  <pc:docChgLst>
    <pc:chgData name="Subhajit Chakraborty" userId="a0849736da156e7e" providerId="Windows Live" clId="Web-{70D4E046-B364-4BC0-A3A2-A0B2F2F83ED7}"/>
    <pc:docChg chg="delSld modSld">
      <pc:chgData name="Subhajit Chakraborty" userId="a0849736da156e7e" providerId="Windows Live" clId="Web-{70D4E046-B364-4BC0-A3A2-A0B2F2F83ED7}" dt="2018-12-29T13:09:42.760" v="10"/>
      <pc:docMkLst>
        <pc:docMk/>
      </pc:docMkLst>
      <pc:sldChg chg="del">
        <pc:chgData name="Subhajit Chakraborty" userId="a0849736da156e7e" providerId="Windows Live" clId="Web-{70D4E046-B364-4BC0-A3A2-A0B2F2F83ED7}" dt="2018-12-29T13:08:50.837" v="0"/>
        <pc:sldMkLst>
          <pc:docMk/>
          <pc:sldMk cId="2038824276" sldId="259"/>
        </pc:sldMkLst>
      </pc:sldChg>
      <pc:sldChg chg="modSp">
        <pc:chgData name="Subhajit Chakraborty" userId="a0849736da156e7e" providerId="Windows Live" clId="Web-{70D4E046-B364-4BC0-A3A2-A0B2F2F83ED7}" dt="2018-12-29T13:09:25.556" v="7" actId="20577"/>
        <pc:sldMkLst>
          <pc:docMk/>
          <pc:sldMk cId="331302484" sldId="260"/>
        </pc:sldMkLst>
        <pc:spChg chg="mod">
          <ac:chgData name="Subhajit Chakraborty" userId="a0849736da156e7e" providerId="Windows Live" clId="Web-{70D4E046-B364-4BC0-A3A2-A0B2F2F83ED7}" dt="2018-12-29T13:09:25.556" v="7" actId="20577"/>
          <ac:spMkLst>
            <pc:docMk/>
            <pc:sldMk cId="331302484" sldId="260"/>
            <ac:spMk id="3" creationId="{5ACB8900-920F-43B2-A4B4-81916F46BE43}"/>
          </ac:spMkLst>
        </pc:spChg>
      </pc:sldChg>
      <pc:sldChg chg="del">
        <pc:chgData name="Subhajit Chakraborty" userId="a0849736da156e7e" providerId="Windows Live" clId="Web-{70D4E046-B364-4BC0-A3A2-A0B2F2F83ED7}" dt="2018-12-29T13:09:37.197" v="9"/>
        <pc:sldMkLst>
          <pc:docMk/>
          <pc:sldMk cId="2007647231" sldId="262"/>
        </pc:sldMkLst>
      </pc:sldChg>
      <pc:sldChg chg="del">
        <pc:chgData name="Subhajit Chakraborty" userId="a0849736da156e7e" providerId="Windows Live" clId="Web-{70D4E046-B364-4BC0-A3A2-A0B2F2F83ED7}" dt="2018-12-29T13:09:42.760" v="10"/>
        <pc:sldMkLst>
          <pc:docMk/>
          <pc:sldMk cId="415201688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Polling Area Survey App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139022" cy="1126283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002060"/>
                </a:solidFill>
              </a:rPr>
              <a:t>(PASA)</a:t>
            </a:r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62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035C6E-A009-4121-867B-302025AE4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7779" y="487392"/>
            <a:ext cx="6255588" cy="1040706"/>
          </a:xfrm>
        </p:spPr>
        <p:txBody>
          <a:bodyPr/>
          <a:lstStyle/>
          <a:p>
            <a:r>
              <a:rPr lang="en-US">
                <a:solidFill>
                  <a:srgbClr val="002060"/>
                </a:solidFill>
              </a:rPr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B20BB43-E703-4ADF-A729-9B8A4F242D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0987" y="2592021"/>
            <a:ext cx="8915399" cy="2506509"/>
          </a:xfrm>
        </p:spPr>
        <p:txBody>
          <a:bodyPr/>
          <a:lstStyle/>
          <a:p>
            <a:pPr algn="just"/>
            <a:r>
              <a:rPr lang="en-US" sz="2400" dirty="0">
                <a:solidFill>
                  <a:srgbClr val="002060"/>
                </a:solidFill>
              </a:rPr>
              <a:t>Pasa app will be useful using GIS Layer survey to inspect </a:t>
            </a:r>
            <a:r>
              <a:rPr lang="en-US" sz="2400">
                <a:solidFill>
                  <a:srgbClr val="002060"/>
                </a:solidFill>
              </a:rPr>
              <a:t>the vulnerable  situation  of individual Polling Station section area within a Assembly Constituency.</a:t>
            </a:r>
            <a:endParaRPr lang="en-US" sz="2400" dirty="0">
              <a:solidFill>
                <a:srgbClr val="002060"/>
              </a:solidFill>
            </a:endParaRPr>
          </a:p>
          <a:p>
            <a:pPr algn="just"/>
            <a:r>
              <a:rPr lang="en-US" sz="2400">
                <a:solidFill>
                  <a:srgbClr val="002060"/>
                </a:solidFill>
              </a:rPr>
              <a:t>Depending on Survey information , a themetic map will be constructed to analyse vulnerability information. 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27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A692209D-B607-46C3-8560-07AF722916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4874638-CF15-4908-BC4B-4908744D0B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6099E5-6FC2-4AC8-854B-F731696FD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732" y="866776"/>
            <a:ext cx="3160644" cy="144159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EFFFF"/>
                </a:solidFill>
              </a:rPr>
              <a:t>PASA</a:t>
            </a:r>
            <a:br>
              <a:rPr lang="en-US" sz="4000" dirty="0">
                <a:solidFill>
                  <a:srgbClr val="FEFFFF"/>
                </a:solidFill>
              </a:rPr>
            </a:br>
            <a:r>
              <a:rPr lang="en-US" sz="4000" dirty="0">
                <a:solidFill>
                  <a:srgbClr val="FEFFFF"/>
                </a:solidFill>
              </a:rPr>
              <a:t>Survey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="" xmlns:a16="http://schemas.microsoft.com/office/drawing/2014/main" id="{5F1B8348-CD6E-4561-A704-C232D9A26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C395970-CC79-45A1-9A91-9B8E450E2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751" y="2529589"/>
            <a:ext cx="3778870" cy="2068260"/>
          </a:xfrm>
        </p:spPr>
        <p:txBody>
          <a:bodyPr anchor="ctr">
            <a:normAutofit/>
          </a:bodyPr>
          <a:lstStyle/>
          <a:p>
            <a:pPr marL="285750" indent="-285750">
              <a:buFont typeface="Arial" charset="2"/>
              <a:buChar char="•"/>
            </a:pPr>
            <a:r>
              <a:rPr lang="en-US" sz="1600" dirty="0">
                <a:solidFill>
                  <a:srgbClr val="FEFFFF"/>
                </a:solidFill>
              </a:rPr>
              <a:t>PASA Survey on colored area</a:t>
            </a:r>
          </a:p>
          <a:p>
            <a:pPr marL="285750" indent="-285750">
              <a:buFont typeface="Arial" charset="2"/>
              <a:buChar char="•"/>
            </a:pPr>
            <a:r>
              <a:rPr lang="en-US" sz="1600" dirty="0">
                <a:solidFill>
                  <a:srgbClr val="FEFFFF"/>
                </a:solidFill>
              </a:rPr>
              <a:t>Saved button visible to save </a:t>
            </a:r>
          </a:p>
          <a:p>
            <a:pPr marL="285750" indent="-285750">
              <a:buFont typeface="Arial" charset="2"/>
              <a:buChar char="•"/>
            </a:pPr>
            <a:r>
              <a:rPr lang="en-US" sz="1600" dirty="0">
                <a:solidFill>
                  <a:srgbClr val="FEFFFF"/>
                </a:solidFill>
              </a:rPr>
              <a:t>Upload data to server</a:t>
            </a:r>
          </a:p>
          <a:p>
            <a:pPr marL="285750" indent="-285750">
              <a:buFont typeface="Arial" charset="2"/>
              <a:buChar char="•"/>
            </a:pPr>
            <a:endParaRPr lang="en-US" sz="1600" dirty="0">
              <a:solidFill>
                <a:srgbClr val="FEFFFF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EF19B42-2C97-44CD-BA5E-76F29B154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332" y="967417"/>
            <a:ext cx="3167825" cy="4930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6394E19-3D9D-437D-81DE-765CCC2C96FD}"/>
              </a:ext>
            </a:extLst>
          </p:cNvPr>
          <p:cNvSpPr txBox="1"/>
          <p:nvPr/>
        </p:nvSpPr>
        <p:spPr>
          <a:xfrm>
            <a:off x="273169" y="5285116"/>
            <a:ext cx="6096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EFFFF"/>
                </a:solidFill>
              </a:rPr>
              <a:t>Surveyor Module</a:t>
            </a:r>
            <a:r>
              <a:rPr lang="en-US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759748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>
            <a:extLst>
              <a:ext uri="{FF2B5EF4-FFF2-40B4-BE49-F238E27FC236}">
                <a16:creationId xmlns="" xmlns:a16="http://schemas.microsoft.com/office/drawing/2014/main" id="{AF05889F-C9CE-45E3-94F2-02A3B8FC1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D766CDC-C4D9-4C8E-B1F4-5BCA750C43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C01EA899-9D61-4FE2-BCD1-AF4B4BA62EB4}"/>
              </a:ext>
            </a:extLst>
          </p:cNvPr>
          <p:cNvSpPr txBox="1">
            <a:spLocks/>
          </p:cNvSpPr>
          <p:nvPr/>
        </p:nvSpPr>
        <p:spPr>
          <a:xfrm>
            <a:off x="-178589" y="651115"/>
            <a:ext cx="5000945" cy="14415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dirty="0">
                <a:solidFill>
                  <a:schemeClr val="bg1"/>
                </a:solidFill>
              </a:rPr>
              <a:t>GIS </a:t>
            </a:r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Representation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7214E004-4E40-429A-A81D-7DA6207C81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B57FAA04-0D6C-458E-B770-FC9A9337D0A5}"/>
              </a:ext>
            </a:extLst>
          </p:cNvPr>
          <p:cNvSpPr txBox="1">
            <a:spLocks/>
          </p:cNvSpPr>
          <p:nvPr/>
        </p:nvSpPr>
        <p:spPr>
          <a:xfrm>
            <a:off x="367751" y="2529589"/>
            <a:ext cx="3778870" cy="20682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2"/>
              <a:buChar char="•"/>
            </a:pPr>
            <a:r>
              <a:rPr lang="en-US" sz="1600" dirty="0">
                <a:solidFill>
                  <a:srgbClr val="FEFFFF"/>
                </a:solidFill>
              </a:rPr>
              <a:t>View vulnerable polling stations, area etc.</a:t>
            </a:r>
          </a:p>
          <a:p>
            <a:pPr marL="285750" indent="-285750">
              <a:buFont typeface="Arial" charset="2"/>
              <a:buChar char="•"/>
            </a:pPr>
            <a:endParaRPr lang="en-US" sz="1600" dirty="0">
              <a:solidFill>
                <a:srgbClr val="FEFFFF"/>
              </a:solidFill>
            </a:endParaRPr>
          </a:p>
        </p:txBody>
      </p:sp>
      <p:pic>
        <p:nvPicPr>
          <p:cNvPr id="13" name="Picture 4" descr="A screenshot of a computer&#10;&#10;Description generated with very high confidence">
            <a:extLst>
              <a:ext uri="{FF2B5EF4-FFF2-40B4-BE49-F238E27FC236}">
                <a16:creationId xmlns="" xmlns:a16="http://schemas.microsoft.com/office/drawing/2014/main" id="{1E1DAB41-2388-4520-9D49-51BE32653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086" y="960162"/>
            <a:ext cx="6546504" cy="3636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2C574F6-8C1E-4DBD-B6D5-9230AB0AD47F}"/>
              </a:ext>
            </a:extLst>
          </p:cNvPr>
          <p:cNvSpPr txBox="1"/>
          <p:nvPr/>
        </p:nvSpPr>
        <p:spPr>
          <a:xfrm>
            <a:off x="273169" y="5285116"/>
            <a:ext cx="4528868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EFFFF"/>
                </a:solidFill>
              </a:rPr>
              <a:t>Admin Module</a:t>
            </a:r>
            <a:r>
              <a:rPr lang="en-US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410567455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</TotalTime>
  <Words>47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Wisp</vt:lpstr>
      <vt:lpstr>Polling Area Survey App</vt:lpstr>
      <vt:lpstr>Introduction</vt:lpstr>
      <vt:lpstr>PASA Survey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SUBHAJIT CHAKRABORTY</cp:lastModifiedBy>
  <cp:revision>432</cp:revision>
  <dcterms:created xsi:type="dcterms:W3CDTF">2014-09-12T02:13:59Z</dcterms:created>
  <dcterms:modified xsi:type="dcterms:W3CDTF">2020-04-14T15:31:47Z</dcterms:modified>
</cp:coreProperties>
</file>