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</p:sldMasterIdLst>
  <p:sldIdLst>
    <p:sldId id="256" r:id="rId2"/>
    <p:sldId id="257" r:id="rId3"/>
    <p:sldId id="264" r:id="rId4"/>
    <p:sldId id="271" r:id="rId5"/>
    <p:sldId id="267" r:id="rId6"/>
  </p:sldIdLst>
  <p:sldSz cx="12192000" cy="6858000"/>
  <p:notesSz cx="6858000" cy="9144000"/>
  <p:embeddedFontLst>
    <p:embeddedFont>
      <p:font typeface="Trebuchet MS" panose="020B0603020202020204" pitchFamily="34" charset="0"/>
      <p:regular r:id="rId7"/>
      <p:bold r:id="rId8"/>
      <p:italic r:id="rId9"/>
      <p:boldItalic r:id="rId10"/>
    </p:embeddedFont>
    <p:embeddedFont>
      <p:font typeface="Vrinda" panose="020B0604020202020204" charset="0"/>
      <p:regular r:id="rId11"/>
      <p:bold r:id="rId12"/>
    </p:embeddedFont>
    <p:embeddedFont>
      <p:font typeface="Wingdings 3" panose="05040102010807070707" pitchFamily="18" charset="2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3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08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58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7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2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3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A6C8-6055-4C0E-8EC8-0AE62BF291B8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E1BBD7-CFF7-4CC9-90CD-120B73A0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778" y="1208314"/>
            <a:ext cx="4896394" cy="56496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3075" y="2740402"/>
            <a:ext cx="25389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6000" dirty="0">
                <a:ln w="0"/>
                <a:solidFill>
                  <a:srgbClr val="45EBF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endParaRPr lang="en-US" sz="6000" b="0" cap="none" spc="0" dirty="0">
              <a:ln w="0"/>
              <a:solidFill>
                <a:srgbClr val="45EBF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075" y="3571399"/>
            <a:ext cx="4898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boto Lt" pitchFamily="2" charset="0"/>
                <a:ea typeface="Roboto Lt" pitchFamily="2" charset="0"/>
              </a:rPr>
              <a:t>Solution for every municipal citizen</a:t>
            </a: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7721" y="89989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Advantages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97280" y="1762405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95" y="1927217"/>
            <a:ext cx="683158" cy="5677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59875" y="1713207"/>
            <a:ext cx="2872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boto Lt" pitchFamily="2" charset="0"/>
                <a:ea typeface="Roboto Lt" pitchFamily="2" charset="0"/>
              </a:rPr>
              <a:t>Fast &amp; Efficient</a:t>
            </a:r>
            <a:endParaRPr lang="en-US" sz="32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875" y="2204050"/>
            <a:ext cx="45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Register your complaint faster &amp; Efficiently.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97280" y="2893867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58" y="2972556"/>
            <a:ext cx="685045" cy="685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9875" y="3274125"/>
            <a:ext cx="542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No need to visit your municipality thousand times &amp; </a:t>
            </a:r>
          </a:p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go through thousands of paper work.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9875" y="2809406"/>
            <a:ext cx="2073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boto Lt" pitchFamily="2" charset="0"/>
                <a:ea typeface="Roboto Lt" pitchFamily="2" charset="0"/>
              </a:rPr>
              <a:t>Save Time</a:t>
            </a:r>
            <a:endParaRPr lang="en-US" sz="32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97280" y="4129834"/>
            <a:ext cx="9144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06" y="4206241"/>
            <a:ext cx="731520" cy="731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59875" y="4111039"/>
            <a:ext cx="2214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boto Lt" pitchFamily="2" charset="0"/>
                <a:ea typeface="Roboto Lt" pitchFamily="2" charset="0"/>
              </a:rPr>
              <a:t>Save Paper</a:t>
            </a:r>
            <a:endParaRPr lang="en-US" sz="32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9875" y="4572001"/>
            <a:ext cx="6707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Lt" pitchFamily="2" charset="0"/>
                <a:ea typeface="Roboto Lt" pitchFamily="2" charset="0"/>
              </a:rPr>
              <a:t>Digital complaint so no need to waist papers on each complaint.</a:t>
            </a:r>
            <a:endParaRPr lang="en-US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/>
      <p:bldP spid="13" grpId="0" animBg="1"/>
      <p:bldP spid="17" grpId="0"/>
      <p:bldP spid="18" grpId="0"/>
      <p:bldP spid="19" grpId="0" animBg="1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721" y="89989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Registration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3" y="1579418"/>
            <a:ext cx="2611828" cy="509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8436" y="2286000"/>
            <a:ext cx="6590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Easy registration with ward and house hold number.</a:t>
            </a:r>
            <a:endParaRPr lang="en-US" sz="22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721" y="89989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Select your complain Type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3" y="1579418"/>
            <a:ext cx="2611829" cy="509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8436" y="2286000"/>
            <a:ext cx="6498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Select a complain type that you would like to lodge </a:t>
            </a:r>
          </a:p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from various complains</a:t>
            </a:r>
            <a:endParaRPr lang="en-US" sz="22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7721" y="89989"/>
            <a:ext cx="5762655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latin typeface="Roboto Lt" pitchFamily="2" charset="0"/>
                <a:ea typeface="Roboto Lt" pitchFamily="2" charset="0"/>
              </a:rPr>
              <a:t>Track Complaint</a:t>
            </a:r>
            <a:endParaRPr lang="en-US" sz="36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3" y="1579419"/>
            <a:ext cx="2611827" cy="5098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423" y="3348318"/>
            <a:ext cx="3542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View complaint status and </a:t>
            </a:r>
          </a:p>
          <a:p>
            <a:r>
              <a:rPr lang="en-US" sz="2200" dirty="0" smtClean="0">
                <a:latin typeface="Roboto Lt" pitchFamily="2" charset="0"/>
                <a:ea typeface="Roboto Lt" pitchFamily="2" charset="0"/>
              </a:rPr>
              <a:t>track your complaint.</a:t>
            </a:r>
            <a:endParaRPr lang="en-US" sz="2200" dirty="0">
              <a:latin typeface="Roboto Lt" pitchFamily="2" charset="0"/>
              <a:ea typeface="Roboto L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49" y="1579421"/>
            <a:ext cx="2611827" cy="5098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6051608"/>
            <a:ext cx="2120635" cy="4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4F2"/>
      </a:accent1>
      <a:accent2>
        <a:srgbClr val="00FADA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86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Roboto Lt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DOS20</dc:creator>
  <cp:lastModifiedBy>SUBHAJIT CHAKRABORTY</cp:lastModifiedBy>
  <cp:revision>53</cp:revision>
  <dcterms:created xsi:type="dcterms:W3CDTF">2017-02-07T06:27:40Z</dcterms:created>
  <dcterms:modified xsi:type="dcterms:W3CDTF">2020-04-06T13:26:03Z</dcterms:modified>
</cp:coreProperties>
</file>