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54" r:id="rId1"/>
  </p:sldMasterIdLst>
  <p:sldIdLst>
    <p:sldId id="256" r:id="rId2"/>
    <p:sldId id="257" r:id="rId3"/>
    <p:sldId id="259" r:id="rId4"/>
    <p:sldId id="261" r:id="rId5"/>
    <p:sldId id="263" r:id="rId6"/>
  </p:sldIdLst>
  <p:sldSz cx="12192000" cy="6858000"/>
  <p:notesSz cx="6858000" cy="9144000"/>
  <p:embeddedFontLst>
    <p:embeddedFont>
      <p:font typeface="Trebuchet MS" panose="020B0603020202020204" pitchFamily="34" charset="0"/>
      <p:regular r:id="rId7"/>
      <p:bold r:id="rId8"/>
      <p:italic r:id="rId9"/>
      <p:boldItalic r:id="rId10"/>
    </p:embeddedFont>
    <p:embeddedFont>
      <p:font typeface="Wingdings 3" panose="05040102010807070707" pitchFamily="18" charset="2"/>
      <p:regular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4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7681-B1CB-4A9B-8BB7-D249C8E1F87D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45B9-2F8C-48B4-BA44-DF3DA1D68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2846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7681-B1CB-4A9B-8BB7-D249C8E1F87D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45B9-2F8C-48B4-BA44-DF3DA1D68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40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7681-B1CB-4A9B-8BB7-D249C8E1F87D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45B9-2F8C-48B4-BA44-DF3DA1D68AE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1003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7681-B1CB-4A9B-8BB7-D249C8E1F87D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45B9-2F8C-48B4-BA44-DF3DA1D68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63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7681-B1CB-4A9B-8BB7-D249C8E1F87D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45B9-2F8C-48B4-BA44-DF3DA1D68AE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8945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7681-B1CB-4A9B-8BB7-D249C8E1F87D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45B9-2F8C-48B4-BA44-DF3DA1D68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31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7681-B1CB-4A9B-8BB7-D249C8E1F87D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45B9-2F8C-48B4-BA44-DF3DA1D68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7681-B1CB-4A9B-8BB7-D249C8E1F87D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45B9-2F8C-48B4-BA44-DF3DA1D68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20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7681-B1CB-4A9B-8BB7-D249C8E1F87D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45B9-2F8C-48B4-BA44-DF3DA1D68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49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7681-B1CB-4A9B-8BB7-D249C8E1F87D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45B9-2F8C-48B4-BA44-DF3DA1D68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6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7681-B1CB-4A9B-8BB7-D249C8E1F87D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45B9-2F8C-48B4-BA44-DF3DA1D68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7681-B1CB-4A9B-8BB7-D249C8E1F87D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45B9-2F8C-48B4-BA44-DF3DA1D68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64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7681-B1CB-4A9B-8BB7-D249C8E1F87D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45B9-2F8C-48B4-BA44-DF3DA1D68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76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7681-B1CB-4A9B-8BB7-D249C8E1F87D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45B9-2F8C-48B4-BA44-DF3DA1D68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9567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7681-B1CB-4A9B-8BB7-D249C8E1F87D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45B9-2F8C-48B4-BA44-DF3DA1D68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7915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45B9-2F8C-48B4-BA44-DF3DA1D68AE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7681-B1CB-4A9B-8BB7-D249C8E1F87D}" type="datetimeFigureOut">
              <a:rPr lang="en-US" smtClean="0"/>
              <a:t>3/31/2020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54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37681-B1CB-4A9B-8BB7-D249C8E1F87D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F2445B9-2F8C-48B4-BA44-DF3DA1D68AED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648" y="6247552"/>
            <a:ext cx="2120635" cy="4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5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5867" y="2536261"/>
            <a:ext cx="387009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 smtClean="0">
                <a:ln w="0"/>
                <a:solidFill>
                  <a:srgbClr val="0745A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Surveyor</a:t>
            </a:r>
            <a:endParaRPr lang="en-US" sz="8000" dirty="0">
              <a:ln w="0"/>
              <a:solidFill>
                <a:srgbClr val="0745A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1574" y="3683726"/>
            <a:ext cx="4150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Roboto Lt" pitchFamily="2" charset="0"/>
                <a:ea typeface="Roboto Lt" pitchFamily="2" charset="0"/>
              </a:rPr>
              <a:t>Your survey partner</a:t>
            </a:r>
            <a:endParaRPr lang="en-US" sz="3600" dirty="0">
              <a:latin typeface="Roboto Lt" pitchFamily="2" charset="0"/>
              <a:ea typeface="Roboto Lt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290" y="1196974"/>
            <a:ext cx="3984215" cy="5661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648" y="6247552"/>
            <a:ext cx="2120635" cy="4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5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boto Lt" pitchFamily="2" charset="0"/>
                <a:ea typeface="Roboto Lt" pitchFamily="2" charset="0"/>
              </a:rPr>
              <a:t>Introduction</a:t>
            </a:r>
            <a:endParaRPr lang="en-US" dirty="0"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7334" y="2616591"/>
            <a:ext cx="10004470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Roboto Lt" pitchFamily="2" charset="0"/>
                <a:ea typeface="Roboto Lt" pitchFamily="2" charset="0"/>
              </a:rPr>
              <a:t>We have developed an android app which does both efficiently and in a cost </a:t>
            </a:r>
            <a:endParaRPr lang="en-US" sz="2200" dirty="0" smtClean="0">
              <a:latin typeface="Roboto Lt" pitchFamily="2" charset="0"/>
              <a:ea typeface="Roboto Lt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Roboto Lt" pitchFamily="2" charset="0"/>
                <a:ea typeface="Roboto Lt" pitchFamily="2" charset="0"/>
              </a:rPr>
              <a:t>effective </a:t>
            </a:r>
            <a:r>
              <a:rPr lang="en-US" sz="2200" dirty="0">
                <a:latin typeface="Roboto Lt" pitchFamily="2" charset="0"/>
                <a:ea typeface="Roboto Lt" pitchFamily="2" charset="0"/>
              </a:rPr>
              <a:t>way.  </a:t>
            </a:r>
            <a:r>
              <a:rPr lang="en-US" sz="2200" dirty="0" smtClean="0">
                <a:latin typeface="Roboto Lt" pitchFamily="2" charset="0"/>
                <a:ea typeface="Roboto Lt" pitchFamily="2" charset="0"/>
              </a:rPr>
              <a:t>All </a:t>
            </a:r>
            <a:r>
              <a:rPr lang="en-US" sz="2200" dirty="0">
                <a:latin typeface="Roboto Lt" pitchFamily="2" charset="0"/>
                <a:ea typeface="Roboto Lt" pitchFamily="2" charset="0"/>
              </a:rPr>
              <a:t>types of GIS features can be collected along with MIS </a:t>
            </a:r>
            <a:endParaRPr lang="en-US" sz="2200" dirty="0" smtClean="0">
              <a:latin typeface="Roboto Lt" pitchFamily="2" charset="0"/>
              <a:ea typeface="Roboto Lt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Roboto Lt" pitchFamily="2" charset="0"/>
                <a:ea typeface="Roboto Lt" pitchFamily="2" charset="0"/>
              </a:rPr>
              <a:t>information</a:t>
            </a:r>
            <a:r>
              <a:rPr lang="en-US" sz="2200" dirty="0">
                <a:latin typeface="Roboto Lt" pitchFamily="2" charset="0"/>
                <a:ea typeface="Roboto Lt" pitchFamily="2" charset="0"/>
              </a:rPr>
              <a:t>. </a:t>
            </a:r>
            <a:r>
              <a:rPr lang="en-US" sz="2200" dirty="0" smtClean="0">
                <a:latin typeface="Roboto Lt" pitchFamily="2" charset="0"/>
                <a:ea typeface="Roboto Lt" pitchFamily="2" charset="0"/>
              </a:rPr>
              <a:t>In </a:t>
            </a:r>
            <a:r>
              <a:rPr lang="en-US" sz="2200" dirty="0">
                <a:latin typeface="Roboto Lt" pitchFamily="2" charset="0"/>
                <a:ea typeface="Roboto Lt" pitchFamily="2" charset="0"/>
              </a:rPr>
              <a:t>addition </a:t>
            </a:r>
            <a:r>
              <a:rPr lang="en-US" sz="2200" dirty="0" smtClean="0">
                <a:latin typeface="Roboto Lt" pitchFamily="2" charset="0"/>
                <a:ea typeface="Roboto Lt" pitchFamily="2" charset="0"/>
              </a:rPr>
              <a:t>the </a:t>
            </a:r>
            <a:r>
              <a:rPr lang="en-US" sz="2200" dirty="0">
                <a:latin typeface="Roboto Lt" pitchFamily="2" charset="0"/>
                <a:ea typeface="Roboto Lt" pitchFamily="2" charset="0"/>
              </a:rPr>
              <a:t>data can be sent to the server from the field directly.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648" y="6247552"/>
            <a:ext cx="2120635" cy="4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38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 smtClean="0">
                <a:latin typeface="Roboto Lt" pitchFamily="2" charset="0"/>
                <a:ea typeface="Roboto Lt" pitchFamily="2" charset="0"/>
              </a:rPr>
              <a:t>Advantages</a:t>
            </a:r>
            <a:endParaRPr lang="en-US" dirty="0">
              <a:latin typeface="Roboto Lt" pitchFamily="2" charset="0"/>
              <a:ea typeface="Roboto Lt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648" y="6247552"/>
            <a:ext cx="2120635" cy="4634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7334" y="1815737"/>
            <a:ext cx="832112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Roboto Lt" pitchFamily="2" charset="0"/>
                <a:ea typeface="Roboto Lt" pitchFamily="2" charset="0"/>
              </a:rPr>
              <a:t>Google </a:t>
            </a:r>
            <a:r>
              <a:rPr lang="en-US" sz="2400" dirty="0">
                <a:latin typeface="Roboto Lt" pitchFamily="2" charset="0"/>
                <a:ea typeface="Roboto Lt" pitchFamily="2" charset="0"/>
              </a:rPr>
              <a:t>Map interface to identify the points more </a:t>
            </a:r>
            <a:r>
              <a:rPr lang="en-US" sz="2400" dirty="0" smtClean="0">
                <a:latin typeface="Roboto Lt" pitchFamily="2" charset="0"/>
                <a:ea typeface="Roboto Lt" pitchFamily="2" charset="0"/>
              </a:rPr>
              <a:t>precisely.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Roboto Lt" pitchFamily="2" charset="0"/>
                <a:ea typeface="Roboto Lt" pitchFamily="2" charset="0"/>
              </a:rPr>
              <a:t>Easy to survey point, line and area features 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Roboto Lt" pitchFamily="2" charset="0"/>
                <a:ea typeface="Roboto Lt" pitchFamily="2" charset="0"/>
              </a:rPr>
              <a:t>Collect MIS data of the survey easily.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Roboto Lt" pitchFamily="2" charset="0"/>
                <a:ea typeface="Roboto Lt" pitchFamily="2" charset="0"/>
              </a:rPr>
              <a:t>Save survey data and upload later.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Roboto Lt" pitchFamily="2" charset="0"/>
                <a:ea typeface="Roboto Lt" pitchFamily="2" charset="0"/>
              </a:rPr>
              <a:t>Upload survey data directly to server</a:t>
            </a:r>
            <a:r>
              <a:rPr lang="en-US" sz="2400" dirty="0" smtClean="0">
                <a:latin typeface="Roboto Lt" pitchFamily="2" charset="0"/>
                <a:ea typeface="Roboto Lt" pitchFamily="2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Roboto Lt" pitchFamily="2" charset="0"/>
                <a:ea typeface="Roboto Lt" pitchFamily="2" charset="0"/>
              </a:rPr>
              <a:t>Use exported data in GIS software i.e. QGIS </a:t>
            </a:r>
          </a:p>
        </p:txBody>
      </p:sp>
    </p:spTree>
    <p:extLst>
      <p:ext uri="{BB962C8B-B14F-4D97-AF65-F5344CB8AC3E}">
        <p14:creationId xmlns:p14="http://schemas.microsoft.com/office/powerpoint/2010/main" val="17240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 smtClean="0">
                <a:latin typeface="Roboto Lt" pitchFamily="2" charset="0"/>
                <a:ea typeface="Roboto Lt" pitchFamily="2" charset="0"/>
              </a:rPr>
              <a:t>Select Layer </a:t>
            </a:r>
            <a:endParaRPr lang="en-US" dirty="0">
              <a:latin typeface="Roboto Lt" pitchFamily="2" charset="0"/>
              <a:ea typeface="Roboto Lt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64" y="1436919"/>
            <a:ext cx="2597647" cy="49769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71109" y="2299063"/>
            <a:ext cx="4889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Roboto Lt" pitchFamily="2" charset="0"/>
                <a:ea typeface="Roboto Lt" pitchFamily="2" charset="0"/>
              </a:rPr>
              <a:t>Select the layer you wish to survey.</a:t>
            </a:r>
            <a:endParaRPr lang="en-US" sz="2400" dirty="0">
              <a:latin typeface="Roboto Lt" pitchFamily="2" charset="0"/>
              <a:ea typeface="Roboto 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96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 smtClean="0">
                <a:latin typeface="Roboto Lt" pitchFamily="2" charset="0"/>
                <a:ea typeface="Roboto Lt" pitchFamily="2" charset="0"/>
              </a:rPr>
              <a:t>Survey Map</a:t>
            </a:r>
            <a:endParaRPr lang="en-US" dirty="0">
              <a:latin typeface="Roboto Lt" pitchFamily="2" charset="0"/>
              <a:ea typeface="Roboto Lt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64" y="1436919"/>
            <a:ext cx="2597647" cy="49769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71109" y="2299063"/>
            <a:ext cx="5895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Roboto Lt" pitchFamily="2" charset="0"/>
                <a:ea typeface="Roboto Lt" pitchFamily="2" charset="0"/>
              </a:rPr>
              <a:t>Google Map </a:t>
            </a:r>
            <a:r>
              <a:rPr lang="en-US" sz="2400" dirty="0" smtClean="0">
                <a:latin typeface="Roboto Lt" pitchFamily="2" charset="0"/>
                <a:ea typeface="Roboto Lt" pitchFamily="2" charset="0"/>
              </a:rPr>
              <a:t>interface with 4 types of map.</a:t>
            </a:r>
            <a:endParaRPr lang="en-US" sz="2400" dirty="0">
              <a:latin typeface="Roboto Lt" pitchFamily="2" charset="0"/>
              <a:ea typeface="Roboto 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71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Face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393</TotalTime>
  <Words>123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Trebuchet MS</vt:lpstr>
      <vt:lpstr>Roboto Lt</vt:lpstr>
      <vt:lpstr>Wingdings 3</vt:lpstr>
      <vt:lpstr>Arial</vt:lpstr>
      <vt:lpstr>Facet</vt:lpstr>
      <vt:lpstr>PowerPoint Presentation</vt:lpstr>
      <vt:lpstr>Introduction</vt:lpstr>
      <vt:lpstr>Advantages</vt:lpstr>
      <vt:lpstr>Select Layer </vt:lpstr>
      <vt:lpstr>Survey Map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DOS20</dc:creator>
  <cp:lastModifiedBy>SUBHAJIT CHAKRABORTY</cp:lastModifiedBy>
  <cp:revision>48</cp:revision>
  <dcterms:created xsi:type="dcterms:W3CDTF">2017-02-08T09:15:01Z</dcterms:created>
  <dcterms:modified xsi:type="dcterms:W3CDTF">2020-03-31T12:52:42Z</dcterms:modified>
</cp:coreProperties>
</file>